
<file path=[Content_Types].xml><?xml version="1.0" encoding="utf-8"?>
<Types xmlns="http://schemas.openxmlformats.org/package/2006/content-types">
  <Default Extension="xlsx" ContentType="application/vnd.openxmlformats-officedocument.spreadsheetml.sheet"/>
  <Default Extension="png" ContentType="image/png"/>
  <Default Extension="wdp" ContentType="image/vnd.ms-photo"/>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685" r:id="rId3"/>
    <p:sldId id="572" r:id="rId4"/>
    <p:sldId id="686" r:id="rId5"/>
    <p:sldId id="687" r:id="rId6"/>
    <p:sldId id="660" r:id="rId7"/>
    <p:sldId id="659" r:id="rId9"/>
    <p:sldId id="688" r:id="rId10"/>
    <p:sldId id="689" r:id="rId11"/>
    <p:sldId id="691" r:id="rId12"/>
    <p:sldId id="690" r:id="rId13"/>
    <p:sldId id="664" r:id="rId14"/>
    <p:sldId id="692" r:id="rId15"/>
    <p:sldId id="693" r:id="rId16"/>
    <p:sldId id="668" r:id="rId17"/>
    <p:sldId id="694" r:id="rId18"/>
    <p:sldId id="695" r:id="rId19"/>
    <p:sldId id="672" r:id="rId20"/>
    <p:sldId id="696" r:id="rId21"/>
    <p:sldId id="684" r:id="rId22"/>
    <p:sldId id="277" r:id="rId23"/>
    <p:sldId id="279" r:id="rId24"/>
    <p:sldId id="280" r:id="rId25"/>
    <p:sldId id="274"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76C"/>
    <a:srgbClr val="BCA890"/>
    <a:srgbClr val="FCFCFC"/>
    <a:srgbClr val="3C3C3B"/>
    <a:srgbClr val="485275"/>
    <a:srgbClr val="3C4462"/>
    <a:srgbClr val="8C7A92"/>
    <a:srgbClr val="50668B"/>
    <a:srgbClr val="FFFFFF"/>
    <a:srgbClr val="E0BF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75" autoAdjust="0"/>
    <p:restoredTop sz="93992" autoAdjust="0"/>
  </p:normalViewPr>
  <p:slideViewPr>
    <p:cSldViewPr snapToGrid="0" showGuides="1">
      <p:cViewPr varScale="1">
        <p:scale>
          <a:sx n="110" d="100"/>
          <a:sy n="110" d="100"/>
        </p:scale>
        <p:origin x="72" y="134"/>
      </p:cViewPr>
      <p:guideLst>
        <p:guide orient="horz" pos="3185"/>
        <p:guide pos="158"/>
        <p:guide pos="19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lumMod val="75000"/>
              </a:schemeClr>
            </a:solidFill>
            <a:ln w="19050">
              <a:noFill/>
            </a:ln>
          </c:spPr>
          <c:explosion val="0"/>
          <c:dPt>
            <c:idx val="0"/>
            <c:bubble3D val="0"/>
            <c:spPr>
              <a:solidFill>
                <a:schemeClr val="accent1"/>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lumMod val="75000"/>
              </a:schemeClr>
            </a:solidFill>
            <a:ln w="19050">
              <a:noFill/>
            </a:ln>
          </c:spPr>
          <c:explosion val="0"/>
          <c:dPt>
            <c:idx val="0"/>
            <c:bubble3D val="0"/>
            <c:spPr>
              <a:solidFill>
                <a:schemeClr val="accent1"/>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6</c:v>
                </c:pt>
                <c:pt idx="1">
                  <c:v>4</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lumMod val="75000"/>
              </a:schemeClr>
            </a:solidFill>
            <a:ln w="19050">
              <a:noFill/>
            </a:ln>
          </c:spPr>
          <c:explosion val="0"/>
          <c:dPt>
            <c:idx val="0"/>
            <c:bubble3D val="0"/>
            <c:spPr>
              <a:solidFill>
                <a:schemeClr val="accent1"/>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7</c:v>
                </c:pt>
                <c:pt idx="1">
                  <c:v>3</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1">
                <a:lumMod val="75000"/>
              </a:schemeClr>
            </a:solidFill>
            <a:ln w="19050">
              <a:noFill/>
            </a:ln>
          </c:spPr>
          <c:explosion val="0"/>
          <c:dPt>
            <c:idx val="0"/>
            <c:bubble3D val="0"/>
            <c:spPr>
              <a:solidFill>
                <a:schemeClr val="accent1"/>
              </a:solidFill>
              <a:ln w="19050">
                <a:noFill/>
              </a:ln>
              <a:effectLst/>
            </c:spPr>
          </c:dPt>
          <c:dPt>
            <c:idx val="1"/>
            <c:bubble3D val="0"/>
            <c:spPr>
              <a:solidFill>
                <a:schemeClr val="bg1">
                  <a:lumMod val="9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4</c:v>
                </c:pt>
                <c:pt idx="1">
                  <c:v>6</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noFill/>
            </a:ln>
          </c:spPr>
          <c:explosion val="0"/>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1">
                  <a:lumMod val="20000"/>
                  <a:lumOff val="80000"/>
                </a:schemeClr>
              </a:solidFill>
              <a:ln w="19050">
                <a:noFill/>
              </a:ln>
              <a:effectLst/>
            </c:spPr>
          </c:dPt>
          <c:dPt>
            <c:idx val="3"/>
            <c:bubble3D val="0"/>
            <c:spPr>
              <a:solidFill>
                <a:schemeClr val="accent1">
                  <a:lumMod val="60000"/>
                  <a:lumOff val="40000"/>
                </a:schemeClr>
              </a:solidFill>
              <a:ln w="19050">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mj-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42512348866266"/>
          <c:y val="0.00524757601194276"/>
          <c:w val="0.882721235809017"/>
          <c:h val="0.859529577198351"/>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17"/>
        <c:axId val="1206028159"/>
        <c:axId val="1203626143"/>
      </c:barChart>
      <c:catAx>
        <c:axId val="12060281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j-lt"/>
                <a:ea typeface="+mn-ea"/>
                <a:cs typeface="+mn-cs"/>
              </a:defRPr>
            </a:pPr>
          </a:p>
        </c:txPr>
        <c:crossAx val="1203626143"/>
        <c:crosses val="autoZero"/>
        <c:auto val="1"/>
        <c:lblAlgn val="ctr"/>
        <c:lblOffset val="100"/>
        <c:noMultiLvlLbl val="0"/>
      </c:catAx>
      <c:valAx>
        <c:axId val="1203626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j-lt"/>
                <a:ea typeface="+mn-ea"/>
                <a:cs typeface="+mn-cs"/>
              </a:defRPr>
            </a:pPr>
          </a:p>
        </c:txPr>
        <c:crossAx val="1206028159"/>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j-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矩形 3"/>
          <p:cNvSpPr/>
          <p:nvPr userDrawn="1"/>
        </p:nvSpPr>
        <p:spPr>
          <a:xfrm>
            <a:off x="-1" y="0"/>
            <a:ext cx="9143999"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矩形 3"/>
          <p:cNvSpPr/>
          <p:nvPr userDrawn="1"/>
        </p:nvSpPr>
        <p:spPr>
          <a:xfrm>
            <a:off x="-1" y="0"/>
            <a:ext cx="9143999"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1091" y="-3427"/>
            <a:ext cx="251723" cy="514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矩形 3"/>
          <p:cNvSpPr/>
          <p:nvPr userDrawn="1"/>
        </p:nvSpPr>
        <p:spPr>
          <a:xfrm>
            <a:off x="-1" y="0"/>
            <a:ext cx="9143999"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1091" y="-3427"/>
            <a:ext cx="251723" cy="514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7"/>
          <p:cNvSpPr>
            <a:spLocks noGrp="1"/>
          </p:cNvSpPr>
          <p:nvPr>
            <p:ph type="pic" sz="quarter" idx="13"/>
          </p:nvPr>
        </p:nvSpPr>
        <p:spPr>
          <a:xfrm>
            <a:off x="536027" y="1096349"/>
            <a:ext cx="8071945" cy="2192784"/>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chart" Target="../charts/chart6.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0" Type="http://schemas.openxmlformats.org/officeDocument/2006/relationships/slideLayout" Target="../slideLayouts/slideLayout1.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11.wdp"/><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chn.docer.com/works?userid=3067349" TargetMode="Externa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xiongmao44b2a92bfc-0"/>
          <p:cNvGrpSpPr/>
          <p:nvPr>
            <p:custDataLst>
              <p:tags r:id="rId1"/>
            </p:custDataLst>
          </p:nvPr>
        </p:nvGrpSpPr>
        <p:grpSpPr>
          <a:xfrm>
            <a:off x="355328" y="2243530"/>
            <a:ext cx="1960537" cy="509872"/>
            <a:chOff x="-53" y="-51"/>
            <a:chExt cx="1022403" cy="265893"/>
          </a:xfrm>
          <a:solidFill>
            <a:schemeClr val="bg1"/>
          </a:solidFill>
        </p:grpSpPr>
        <p:sp>
          <p:nvSpPr>
            <p:cNvPr id="18"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9"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20" name="组合 19"/>
            <p:cNvGrpSpPr/>
            <p:nvPr/>
          </p:nvGrpSpPr>
          <p:grpSpPr>
            <a:xfrm>
              <a:off x="-53" y="31607"/>
              <a:ext cx="694871" cy="195625"/>
              <a:chOff x="-53" y="31607"/>
              <a:chExt cx="694871" cy="195625"/>
            </a:xfrm>
            <a:grpFill/>
          </p:grpSpPr>
          <p:sp>
            <p:nvSpPr>
              <p:cNvPr id="21"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2"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3"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a:ea typeface="微软雅黑 Light"/>
                  <a:cs typeface="+mn-cs"/>
                </a:endParaRPr>
              </a:p>
            </p:txBody>
          </p:sp>
        </p:grpSp>
      </p:grpSp>
      <p:sp>
        <p:nvSpPr>
          <p:cNvPr id="24" name="PA_矩形 7"/>
          <p:cNvSpPr/>
          <p:nvPr>
            <p:custDataLst>
              <p:tags r:id="rId7"/>
            </p:custDataLst>
          </p:nvPr>
        </p:nvSpPr>
        <p:spPr>
          <a:xfrm>
            <a:off x="2807202" y="2114649"/>
            <a:ext cx="5827236"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黑金现代质感工作汇报</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8"/>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Black Gold Modern Texture Work Report</a:t>
            </a:r>
            <a:endParaRPr lang="en-US" altLang="zh-CN" sz="1600" kern="0">
              <a:solidFill>
                <a:schemeClr val="accent2"/>
              </a:solidFill>
              <a:latin typeface="+mj-lt"/>
              <a:ea typeface="微软雅黑"/>
            </a:endParaRPr>
          </a:p>
        </p:txBody>
      </p:sp>
      <p:sp>
        <p:nvSpPr>
          <p:cNvPr id="27" name="PA_矩形 8"/>
          <p:cNvSpPr/>
          <p:nvPr>
            <p:custDataLst>
              <p:tags r:id="rId9"/>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14779" y="0"/>
            <a:ext cx="3048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11874" y="1174865"/>
            <a:ext cx="8655926" cy="3028167"/>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96041" y="107156"/>
            <a:ext cx="2031326"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市场数据分析</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35" name="文本框 34"/>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Market Data Analysis</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graphicFrame>
        <p:nvGraphicFramePr>
          <p:cNvPr id="7" name="图表 6"/>
          <p:cNvGraphicFramePr/>
          <p:nvPr/>
        </p:nvGraphicFramePr>
        <p:xfrm>
          <a:off x="5282882" y="1378762"/>
          <a:ext cx="4154138" cy="2769425"/>
        </p:xfrm>
        <a:graphic>
          <a:graphicData uri="http://schemas.openxmlformats.org/drawingml/2006/chart">
            <c:chart xmlns:c="http://schemas.openxmlformats.org/drawingml/2006/chart" xmlns:r="http://schemas.openxmlformats.org/officeDocument/2006/relationships" r:id="rId1"/>
          </a:graphicData>
        </a:graphic>
      </p:graphicFrame>
      <p:sp>
        <p:nvSpPr>
          <p:cNvPr id="37" name="矩形 36"/>
          <p:cNvSpPr/>
          <p:nvPr/>
        </p:nvSpPr>
        <p:spPr>
          <a:xfrm>
            <a:off x="1402231" y="1564085"/>
            <a:ext cx="3587631" cy="552011"/>
          </a:xfrm>
          <a:prstGeom prst="rect">
            <a:avLst/>
          </a:prstGeom>
        </p:spPr>
        <p:txBody>
          <a:bodyPr wrap="square">
            <a:spAutoFit/>
          </a:bodyPr>
          <a:lstStyle/>
          <a:p>
            <a:pPr marL="171450" marR="0" lvl="0" indent="-171450" defTabSz="685800" rtl="0" eaLnBrk="1" fontAlgn="auto" latinLnBrk="0" hangingPunct="1">
              <a:lnSpc>
                <a:spcPct val="150000"/>
              </a:lnSpc>
              <a:spcBef>
                <a:spcPts val="0"/>
              </a:spcBef>
              <a:spcAft>
                <a:spcPts val="0"/>
              </a:spcAft>
              <a:buClr>
                <a:srgbClr val="E7E6E6">
                  <a:lumMod val="10000"/>
                </a:srgbClr>
              </a:buClr>
              <a:buSzTx/>
              <a:buFont typeface="Arial" panose="020B0604020202090204" pitchFamily="34" charset="0"/>
              <a:buChar char="•"/>
              <a:defRPr/>
            </a:pP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a:t>
            </a:r>
            <a:endPar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endParaRPr>
          </a:p>
        </p:txBody>
      </p:sp>
      <p:sp>
        <p:nvSpPr>
          <p:cNvPr id="40" name="矩形 39"/>
          <p:cNvSpPr/>
          <p:nvPr/>
        </p:nvSpPr>
        <p:spPr>
          <a:xfrm>
            <a:off x="1402231" y="2412942"/>
            <a:ext cx="3587631" cy="552011"/>
          </a:xfrm>
          <a:prstGeom prst="rect">
            <a:avLst/>
          </a:prstGeom>
        </p:spPr>
        <p:txBody>
          <a:bodyPr wrap="square">
            <a:spAutoFit/>
          </a:bodyPr>
          <a:lstStyle/>
          <a:p>
            <a:pPr marL="171450" marR="0" lvl="0" indent="-171450" defTabSz="685800" rtl="0" eaLnBrk="1" fontAlgn="auto" latinLnBrk="0" hangingPunct="1">
              <a:lnSpc>
                <a:spcPct val="150000"/>
              </a:lnSpc>
              <a:spcBef>
                <a:spcPts val="0"/>
              </a:spcBef>
              <a:spcAft>
                <a:spcPts val="0"/>
              </a:spcAft>
              <a:buClr>
                <a:srgbClr val="E7E6E6">
                  <a:lumMod val="10000"/>
                </a:srgbClr>
              </a:buClr>
              <a:buSzTx/>
              <a:buFont typeface="Arial" panose="020B0604020202090204" pitchFamily="34" charset="0"/>
              <a:buChar char="•"/>
              <a:defRPr/>
            </a:pP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a:t>
            </a:r>
            <a:endPar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endParaRPr>
          </a:p>
        </p:txBody>
      </p:sp>
      <p:sp>
        <p:nvSpPr>
          <p:cNvPr id="41" name="矩形 40"/>
          <p:cNvSpPr/>
          <p:nvPr/>
        </p:nvSpPr>
        <p:spPr>
          <a:xfrm>
            <a:off x="1402231" y="3261799"/>
            <a:ext cx="3587631" cy="552011"/>
          </a:xfrm>
          <a:prstGeom prst="rect">
            <a:avLst/>
          </a:prstGeom>
        </p:spPr>
        <p:txBody>
          <a:bodyPr wrap="square">
            <a:spAutoFit/>
          </a:bodyPr>
          <a:lstStyle/>
          <a:p>
            <a:pPr marL="171450" marR="0" lvl="0" indent="-171450" defTabSz="685800" rtl="0" eaLnBrk="1" fontAlgn="auto" latinLnBrk="0" hangingPunct="1">
              <a:lnSpc>
                <a:spcPct val="150000"/>
              </a:lnSpc>
              <a:spcBef>
                <a:spcPts val="0"/>
              </a:spcBef>
              <a:spcAft>
                <a:spcPts val="0"/>
              </a:spcAft>
              <a:buClr>
                <a:srgbClr val="E7E6E6">
                  <a:lumMod val="10000"/>
                </a:srgbClr>
              </a:buClr>
              <a:buSzTx/>
              <a:buFont typeface="Arial" panose="020B0604020202090204" pitchFamily="34" charset="0"/>
              <a:buChar char="•"/>
              <a:defRPr/>
            </a:pP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rgbClr val="66676C"/>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rPr>
              <a:t> dolor. </a:t>
            </a:r>
            <a:endParaRPr kumimoji="0" lang="en-US" altLang="zh-CN" sz="1050" b="0" i="0" u="none" strike="noStrike" kern="1200" cap="none" spc="0" normalizeH="0" baseline="0" noProof="0">
              <a:ln>
                <a:noFill/>
              </a:ln>
              <a:solidFill>
                <a:srgbClr val="66676C"/>
              </a:solidFill>
              <a:effectLst/>
              <a:uLnTx/>
              <a:uFillTx/>
              <a:latin typeface="Calibri Light"/>
              <a:ea typeface="微软雅黑"/>
              <a:cs typeface="+mn-ea"/>
              <a:sym typeface="+mn-lt"/>
            </a:endParaRPr>
          </a:p>
        </p:txBody>
      </p:sp>
      <p:grpSp>
        <p:nvGrpSpPr>
          <p:cNvPr id="10"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01654" y="1612199"/>
            <a:ext cx="317014" cy="369578"/>
            <a:chOff x="2492" y="1167"/>
            <a:chExt cx="778" cy="907"/>
          </a:xfrm>
          <a:solidFill>
            <a:schemeClr val="accent1"/>
          </a:solidFill>
        </p:grpSpPr>
        <p:sp>
          <p:nvSpPr>
            <p:cNvPr id="11"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842190" y="3385321"/>
            <a:ext cx="435942" cy="368543"/>
            <a:chOff x="2425" y="1235"/>
            <a:chExt cx="912" cy="771"/>
          </a:xfrm>
          <a:solidFill>
            <a:schemeClr val="accent1"/>
          </a:solidFill>
        </p:grpSpPr>
        <p:sp>
          <p:nvSpPr>
            <p:cNvPr id="16"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823113" y="2434936"/>
            <a:ext cx="474097" cy="355054"/>
            <a:chOff x="2423" y="1278"/>
            <a:chExt cx="912" cy="683"/>
          </a:xfrm>
          <a:solidFill>
            <a:schemeClr val="accent1"/>
          </a:solidFill>
        </p:grpSpPr>
        <p:sp>
          <p:nvSpPr>
            <p:cNvPr id="1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340078" y="2405987"/>
          <a:ext cx="5125539" cy="2387388"/>
        </p:xfrm>
        <a:graphic>
          <a:graphicData uri="http://schemas.openxmlformats.org/drawingml/2006/chart">
            <c:chart xmlns:c="http://schemas.openxmlformats.org/drawingml/2006/chart" xmlns:r="http://schemas.openxmlformats.org/officeDocument/2006/relationships" r:id="rId1"/>
          </a:graphicData>
        </a:graphic>
      </p:graphicFrame>
      <p:sp>
        <p:nvSpPr>
          <p:cNvPr id="26" name="矩形 25"/>
          <p:cNvSpPr/>
          <p:nvPr/>
        </p:nvSpPr>
        <p:spPr>
          <a:xfrm>
            <a:off x="464536" y="1206644"/>
            <a:ext cx="4824795"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dolor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dolor. </a:t>
            </a:r>
            <a:r>
              <a:rPr lang="en-US" altLang="zh-CN" sz="1050">
                <a:solidFill>
                  <a:schemeClr val="tx1">
                    <a:lumMod val="50000"/>
                    <a:lumOff val="50000"/>
                  </a:schemeClr>
                </a:solidFill>
                <a:ea typeface="微软雅黑"/>
                <a:cs typeface="+mn-ea"/>
                <a:sym typeface="+mn-lt"/>
              </a:rPr>
              <a:t>Lorem ipsum dolor sit amet, consectetuer adipiscing elit. Lorem ipsum dolor sit amet, consectetuer adipiscing elit. Aenean commodo ligula eget dolor. </a:t>
            </a:r>
            <a:endParaRPr lang="en-US" altLang="zh-CN" sz="1050">
              <a:solidFill>
                <a:schemeClr val="tx1">
                  <a:lumMod val="50000"/>
                  <a:lumOff val="50000"/>
                </a:schemeClr>
              </a:solidFill>
              <a:ea typeface="微软雅黑"/>
              <a:cs typeface="+mn-ea"/>
              <a:sym typeface="+mn-lt"/>
            </a:endParaRPr>
          </a:p>
        </p:txBody>
      </p:sp>
      <p:sp>
        <p:nvSpPr>
          <p:cNvPr id="35" name="矩形 34"/>
          <p:cNvSpPr/>
          <p:nvPr/>
        </p:nvSpPr>
        <p:spPr>
          <a:xfrm>
            <a:off x="464536" y="744979"/>
            <a:ext cx="2031325" cy="461665"/>
          </a:xfrm>
          <a:prstGeom prst="rect">
            <a:avLst/>
          </a:prstGeom>
        </p:spPr>
        <p:txBody>
          <a:bodyPr wrap="none">
            <a:spAutoFit/>
          </a:bodyPr>
          <a:lstStyle/>
          <a:p>
            <a:pPr lvl="0" defTabSz="685800">
              <a:defRPr/>
            </a:pPr>
            <a:r>
              <a:rPr lang="zh-CN" altLang="en-US" sz="2400">
                <a:solidFill>
                  <a:schemeClr val="accent1"/>
                </a:solidFill>
                <a:latin typeface="微软雅黑"/>
                <a:ea typeface="微软雅黑"/>
                <a:sym typeface="+mn-lt"/>
              </a:rPr>
              <a:t>市场数据分析</a:t>
            </a:r>
            <a:endParaRPr lang="zh-CN" altLang="en-US" sz="2400">
              <a:solidFill>
                <a:schemeClr val="accent1"/>
              </a:solidFill>
              <a:latin typeface="微软雅黑"/>
              <a:ea typeface="微软雅黑"/>
              <a:sym typeface="+mn-lt"/>
            </a:endParaRPr>
          </a:p>
        </p:txBody>
      </p:sp>
      <p:sp>
        <p:nvSpPr>
          <p:cNvPr id="3" name="矩形 2"/>
          <p:cNvSpPr/>
          <p:nvPr/>
        </p:nvSpPr>
        <p:spPr>
          <a:xfrm>
            <a:off x="6315571" y="0"/>
            <a:ext cx="2714207"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880" y="1603836"/>
            <a:ext cx="3399897" cy="22665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矩形 7"/>
          <p:cNvSpPr/>
          <p:nvPr>
            <p:custDataLst>
              <p:tags r:id="rId1"/>
            </p:custDataLst>
          </p:nvPr>
        </p:nvSpPr>
        <p:spPr>
          <a:xfrm>
            <a:off x="2807202" y="2114649"/>
            <a:ext cx="3570208"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工作经验总结</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2"/>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Work Experience Summary</a:t>
            </a:r>
            <a:endParaRPr lang="en-US" altLang="zh-CN" sz="1600" kern="0">
              <a:solidFill>
                <a:schemeClr val="accent2"/>
              </a:solidFill>
              <a:latin typeface="+mj-lt"/>
              <a:ea typeface="微软雅黑"/>
            </a:endParaRPr>
          </a:p>
        </p:txBody>
      </p:sp>
      <p:sp>
        <p:nvSpPr>
          <p:cNvPr id="27" name="PA_矩形 8"/>
          <p:cNvSpPr/>
          <p:nvPr>
            <p:custDataLst>
              <p:tags r:id="rId3"/>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
        <p:nvSpPr>
          <p:cNvPr id="28" name="PA_矩形 8"/>
          <p:cNvSpPr/>
          <p:nvPr>
            <p:custDataLst>
              <p:tags r:id="rId4"/>
            </p:custDataLst>
          </p:nvPr>
        </p:nvSpPr>
        <p:spPr>
          <a:xfrm>
            <a:off x="410925" y="2568157"/>
            <a:ext cx="1849341" cy="707886"/>
          </a:xfrm>
          <a:prstGeom prst="rect">
            <a:avLst/>
          </a:prstGeom>
        </p:spPr>
        <p:txBody>
          <a:bodyPr wrap="square">
            <a:spAutoFit/>
          </a:bodyPr>
          <a:lstStyle/>
          <a:p>
            <a:pPr lvl="0" algn="ctr" defTabSz="685800">
              <a:defRPr/>
            </a:pPr>
            <a:r>
              <a:rPr lang="en-US" altLang="zh-CN" sz="4000" kern="0">
                <a:solidFill>
                  <a:schemeClr val="bg1"/>
                </a:solidFill>
                <a:latin typeface="+mj-lt"/>
                <a:ea typeface="微软雅黑"/>
              </a:rPr>
              <a:t>03/04</a:t>
            </a:r>
            <a:endParaRPr lang="en-US" altLang="zh-CN" sz="4000" kern="0">
              <a:solidFill>
                <a:schemeClr val="bg1"/>
              </a:solidFill>
              <a:latin typeface="+mj-lt"/>
              <a:ea typeface="微软雅黑"/>
            </a:endParaRPr>
          </a:p>
        </p:txBody>
      </p:sp>
      <p:sp>
        <p:nvSpPr>
          <p:cNvPr id="31" name="PA_矩形 8"/>
          <p:cNvSpPr/>
          <p:nvPr>
            <p:custDataLst>
              <p:tags r:id="rId5"/>
            </p:custDataLst>
          </p:nvPr>
        </p:nvSpPr>
        <p:spPr>
          <a:xfrm>
            <a:off x="250721" y="1975246"/>
            <a:ext cx="2169749" cy="523220"/>
          </a:xfrm>
          <a:prstGeom prst="rect">
            <a:avLst/>
          </a:prstGeom>
        </p:spPr>
        <p:txBody>
          <a:bodyPr wrap="square">
            <a:spAutoFit/>
          </a:bodyPr>
          <a:lstStyle/>
          <a:p>
            <a:pPr lvl="0" algn="ctr" defTabSz="685800">
              <a:defRPr/>
            </a:pPr>
            <a:r>
              <a:rPr lang="en-US" altLang="zh-CN" sz="2800" kern="0">
                <a:solidFill>
                  <a:schemeClr val="bg1"/>
                </a:solidFill>
                <a:latin typeface="+mj-lt"/>
                <a:ea typeface="微软雅黑"/>
              </a:rPr>
              <a:t>PART THREE</a:t>
            </a:r>
            <a:endParaRPr lang="en-US" altLang="zh-CN" sz="28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484436" y="2168442"/>
            <a:ext cx="4268675" cy="1279133"/>
          </a:xfrm>
          <a:prstGeom prst="rect">
            <a:avLst/>
          </a:prstGeom>
          <a:noFill/>
        </p:spPr>
        <p:txBody>
          <a:bodyPr wrap="square">
            <a:spAutoFit/>
          </a:bodyPr>
          <a:lstStyle/>
          <a:p>
            <a:pPr fontAlgn="base">
              <a:lnSpc>
                <a:spcPct val="150000"/>
              </a:lnSpc>
              <a:spcBef>
                <a:spcPct val="0"/>
              </a:spcBef>
              <a:spcAft>
                <a:spcPct val="0"/>
              </a:spcAft>
            </a:pPr>
            <a:r>
              <a:rPr lang="en-US" altLang="zh-CN" sz="1050">
                <a:solidFill>
                  <a:schemeClr val="tx1">
                    <a:lumMod val="50000"/>
                    <a:lumOff val="50000"/>
                  </a:schemeClr>
                </a:solidFill>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Cum sociis natoque penatibus et magnis dis parturient montesLorem ipsum dolor sit amet, consectetuer adipiscing elit. Aenean commodo ligula eget dolor. Cum sociis natoque penatibus et magnis dis parturient montes</a:t>
            </a:r>
            <a:endParaRPr lang="en-US" altLang="zh-CN" sz="1050">
              <a:solidFill>
                <a:schemeClr val="tx1">
                  <a:lumMod val="50000"/>
                  <a:lumOff val="50000"/>
                </a:schemeClr>
              </a:solidFill>
              <a:ea typeface="微软雅黑" panose="020B0503020204020204" pitchFamily="34" charset="-122"/>
              <a:cs typeface="Arial" panose="020B0604020202090204" pitchFamily="34" charset="0"/>
              <a:sym typeface="Calibri" panose="020F0502020204030204" pitchFamily="34" charset="0"/>
            </a:endParaRPr>
          </a:p>
        </p:txBody>
      </p:sp>
      <p:grpSp>
        <p:nvGrpSpPr>
          <p:cNvPr id="9" name="组合 8"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p:cNvGrpSpPr/>
          <p:nvPr/>
        </p:nvGrpSpPr>
        <p:grpSpPr>
          <a:xfrm>
            <a:off x="571447" y="3571949"/>
            <a:ext cx="2572127" cy="373070"/>
            <a:chOff x="328470" y="3835725"/>
            <a:chExt cx="3546182" cy="514350"/>
          </a:xfrm>
        </p:grpSpPr>
        <p:sp>
          <p:nvSpPr>
            <p:cNvPr id="10" name="矩形 9"/>
            <p:cNvSpPr/>
            <p:nvPr/>
          </p:nvSpPr>
          <p:spPr>
            <a:xfrm>
              <a:off x="328470" y="3835725"/>
              <a:ext cx="3546182" cy="51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54820" y="3919876"/>
              <a:ext cx="3093482" cy="346048"/>
              <a:chOff x="584777" y="3902841"/>
              <a:chExt cx="3093482" cy="346048"/>
            </a:xfrm>
          </p:grpSpPr>
          <p:sp>
            <p:nvSpPr>
              <p:cNvPr id="12"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584777" y="3931972"/>
                <a:ext cx="337417" cy="287786"/>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1457905" y="3902841"/>
                <a:ext cx="296831" cy="346048"/>
                <a:chOff x="2492" y="1167"/>
                <a:chExt cx="778" cy="907"/>
              </a:xfrm>
              <a:solidFill>
                <a:schemeClr val="bg1"/>
              </a:solidFill>
            </p:grpSpPr>
            <p:sp>
              <p:nvSpPr>
                <p:cNvPr id="20"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3270072" y="3903326"/>
                <a:ext cx="408187" cy="345079"/>
                <a:chOff x="2425" y="1235"/>
                <a:chExt cx="912" cy="771"/>
              </a:xfrm>
              <a:solidFill>
                <a:schemeClr val="bg1"/>
              </a:solidFill>
            </p:grpSpPr>
            <p:sp>
              <p:nvSpPr>
                <p:cNvPr id="18"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2290447" y="3909641"/>
                <a:ext cx="443913" cy="332449"/>
                <a:chOff x="2423" y="1278"/>
                <a:chExt cx="912" cy="683"/>
              </a:xfrm>
              <a:solidFill>
                <a:schemeClr val="bg1"/>
              </a:solidFill>
            </p:grpSpPr>
            <p:sp>
              <p:nvSpPr>
                <p:cNvPr id="16"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sp>
        <p:nvSpPr>
          <p:cNvPr id="24" name="PA_矩形 7"/>
          <p:cNvSpPr/>
          <p:nvPr>
            <p:custDataLst>
              <p:tags r:id="rId1"/>
            </p:custDataLst>
          </p:nvPr>
        </p:nvSpPr>
        <p:spPr>
          <a:xfrm>
            <a:off x="486349" y="1280647"/>
            <a:ext cx="3570208" cy="769441"/>
          </a:xfrm>
          <a:prstGeom prst="rect">
            <a:avLst/>
          </a:prstGeom>
        </p:spPr>
        <p:txBody>
          <a:bodyPr wrap="none">
            <a:spAutoFit/>
          </a:bodyPr>
          <a:lstStyle/>
          <a:p>
            <a:pPr lvl="0" defTabSz="685800">
              <a:defRPr/>
            </a:pPr>
            <a:r>
              <a:rPr lang="zh-CN" altLang="en-US" sz="4400" kern="0">
                <a:solidFill>
                  <a:schemeClr val="accent1"/>
                </a:solidFill>
                <a:latin typeface="微软雅黑"/>
                <a:ea typeface="微软雅黑"/>
              </a:rPr>
              <a:t>工作经验总结</a:t>
            </a:r>
            <a:endParaRPr lang="zh-CN" altLang="en-US" sz="4400" kern="0">
              <a:solidFill>
                <a:schemeClr val="accent1"/>
              </a:solidFill>
              <a:latin typeface="微软雅黑"/>
              <a:ea typeface="微软雅黑"/>
            </a:endParaRPr>
          </a:p>
        </p:txBody>
      </p:sp>
      <p:sp>
        <p:nvSpPr>
          <p:cNvPr id="2" name="椭圆 1"/>
          <p:cNvSpPr/>
          <p:nvPr/>
        </p:nvSpPr>
        <p:spPr>
          <a:xfrm>
            <a:off x="5763313" y="970961"/>
            <a:ext cx="4643879" cy="46438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852219" y="242455"/>
            <a:ext cx="2556157" cy="4569367"/>
            <a:chOff x="5852219" y="242455"/>
            <a:chExt cx="2556157" cy="4569367"/>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467" r="10925"/>
            <a:stretch>
              <a:fillRect/>
            </a:stretch>
          </p:blipFill>
          <p:spPr>
            <a:xfrm>
              <a:off x="6144491" y="423249"/>
              <a:ext cx="2008910" cy="4207777"/>
            </a:xfrm>
            <a:prstGeom prst="roundRect">
              <a:avLst>
                <a:gd name="adj" fmla="val 8374"/>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0909" r="31764"/>
            <a:stretch>
              <a:fillRect/>
            </a:stretch>
          </p:blipFill>
          <p:spPr>
            <a:xfrm>
              <a:off x="5852219" y="242455"/>
              <a:ext cx="2556157" cy="4569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41428" y="1509993"/>
            <a:ext cx="1225484" cy="1225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189866" y="1848547"/>
            <a:ext cx="2467908"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a:t>
            </a:r>
            <a:endParaRPr lang="en-US" altLang="zh-CN" sz="1050">
              <a:solidFill>
                <a:schemeClr val="accent2"/>
              </a:solidFill>
              <a:ea typeface="微软雅黑"/>
              <a:cs typeface="+mn-ea"/>
              <a:sym typeface="+mn-lt"/>
            </a:endParaRPr>
          </a:p>
        </p:txBody>
      </p:sp>
      <p:sp>
        <p:nvSpPr>
          <p:cNvPr id="43" name="矩形 42"/>
          <p:cNvSpPr/>
          <p:nvPr/>
        </p:nvSpPr>
        <p:spPr>
          <a:xfrm>
            <a:off x="2189866" y="1509993"/>
            <a:ext cx="1415772"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工作经验总结</a:t>
            </a:r>
            <a:endParaRPr lang="zh-CN" altLang="en-US" sz="1600">
              <a:solidFill>
                <a:schemeClr val="accent1"/>
              </a:solidFill>
              <a:latin typeface="微软雅黑"/>
              <a:ea typeface="微软雅黑"/>
              <a:sym typeface="+mn-lt"/>
            </a:endParaRPr>
          </a:p>
        </p:txBody>
      </p:sp>
      <p:sp>
        <p:nvSpPr>
          <p:cNvPr id="18" name="文本框 17"/>
          <p:cNvSpPr txBox="1"/>
          <p:nvPr/>
        </p:nvSpPr>
        <p:spPr>
          <a:xfrm>
            <a:off x="396041" y="107156"/>
            <a:ext cx="2031326"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工作经验总结</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19" name="文本框 18"/>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Work Experience Summary</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2" name="矩形 1"/>
          <p:cNvSpPr/>
          <p:nvPr/>
        </p:nvSpPr>
        <p:spPr>
          <a:xfrm>
            <a:off x="518474" y="1264896"/>
            <a:ext cx="1225484" cy="1225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103682" y="1480902"/>
            <a:ext cx="1225484" cy="1225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52120" y="1819456"/>
            <a:ext cx="2467908"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a:t>
            </a:r>
            <a:endParaRPr lang="en-US" altLang="zh-CN" sz="1050">
              <a:solidFill>
                <a:schemeClr val="accent2"/>
              </a:solidFill>
              <a:ea typeface="微软雅黑"/>
              <a:cs typeface="+mn-ea"/>
              <a:sym typeface="+mn-lt"/>
            </a:endParaRPr>
          </a:p>
        </p:txBody>
      </p:sp>
      <p:sp>
        <p:nvSpPr>
          <p:cNvPr id="24" name="矩形 23"/>
          <p:cNvSpPr/>
          <p:nvPr/>
        </p:nvSpPr>
        <p:spPr>
          <a:xfrm>
            <a:off x="6552120" y="1480902"/>
            <a:ext cx="1415772"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工作经验总结</a:t>
            </a:r>
            <a:endParaRPr lang="zh-CN" altLang="en-US" sz="1600">
              <a:solidFill>
                <a:schemeClr val="accent1"/>
              </a:solidFill>
              <a:latin typeface="微软雅黑"/>
              <a:ea typeface="微软雅黑"/>
              <a:sym typeface="+mn-lt"/>
            </a:endParaRPr>
          </a:p>
        </p:txBody>
      </p:sp>
      <p:sp>
        <p:nvSpPr>
          <p:cNvPr id="25" name="矩形 24"/>
          <p:cNvSpPr/>
          <p:nvPr/>
        </p:nvSpPr>
        <p:spPr>
          <a:xfrm>
            <a:off x="4880728" y="1235805"/>
            <a:ext cx="1225484" cy="1225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41428" y="3607861"/>
            <a:ext cx="1225484" cy="1225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189866" y="3946415"/>
            <a:ext cx="2467908"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a:t>
            </a:r>
            <a:endParaRPr lang="en-US" altLang="zh-CN" sz="1050">
              <a:solidFill>
                <a:schemeClr val="accent2"/>
              </a:solidFill>
              <a:ea typeface="微软雅黑"/>
              <a:cs typeface="+mn-ea"/>
              <a:sym typeface="+mn-lt"/>
            </a:endParaRPr>
          </a:p>
        </p:txBody>
      </p:sp>
      <p:sp>
        <p:nvSpPr>
          <p:cNvPr id="28" name="矩形 27"/>
          <p:cNvSpPr/>
          <p:nvPr/>
        </p:nvSpPr>
        <p:spPr>
          <a:xfrm>
            <a:off x="2189866" y="3607861"/>
            <a:ext cx="1415772"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工作经验总结</a:t>
            </a:r>
            <a:endParaRPr lang="zh-CN" altLang="en-US" sz="1600">
              <a:solidFill>
                <a:schemeClr val="accent1"/>
              </a:solidFill>
              <a:latin typeface="微软雅黑"/>
              <a:ea typeface="微软雅黑"/>
              <a:sym typeface="+mn-lt"/>
            </a:endParaRPr>
          </a:p>
        </p:txBody>
      </p:sp>
      <p:sp>
        <p:nvSpPr>
          <p:cNvPr id="29" name="矩形 28"/>
          <p:cNvSpPr/>
          <p:nvPr/>
        </p:nvSpPr>
        <p:spPr>
          <a:xfrm>
            <a:off x="518474" y="3362764"/>
            <a:ext cx="1225484" cy="1225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103682" y="3578770"/>
            <a:ext cx="1225484" cy="1225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52120" y="3917324"/>
            <a:ext cx="2467908"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accent2"/>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accent2"/>
                </a:solidFill>
                <a:effectLst/>
                <a:uLnTx/>
                <a:uFillTx/>
                <a:latin typeface="Calibri Light"/>
                <a:ea typeface="微软雅黑"/>
                <a:cs typeface="+mn-ea"/>
                <a:sym typeface="+mn-lt"/>
              </a:rPr>
              <a:t> dolor. </a:t>
            </a:r>
            <a:endParaRPr lang="en-US" altLang="zh-CN" sz="1050">
              <a:solidFill>
                <a:schemeClr val="accent2"/>
              </a:solidFill>
              <a:ea typeface="微软雅黑"/>
              <a:cs typeface="+mn-ea"/>
              <a:sym typeface="+mn-lt"/>
            </a:endParaRPr>
          </a:p>
        </p:txBody>
      </p:sp>
      <p:sp>
        <p:nvSpPr>
          <p:cNvPr id="32" name="矩形 31"/>
          <p:cNvSpPr/>
          <p:nvPr/>
        </p:nvSpPr>
        <p:spPr>
          <a:xfrm>
            <a:off x="6552120" y="3578770"/>
            <a:ext cx="1415772"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工作经验总结</a:t>
            </a:r>
            <a:endParaRPr lang="zh-CN" altLang="en-US" sz="1600">
              <a:solidFill>
                <a:schemeClr val="accent1"/>
              </a:solidFill>
              <a:latin typeface="微软雅黑"/>
              <a:ea typeface="微软雅黑"/>
              <a:sym typeface="+mn-lt"/>
            </a:endParaRPr>
          </a:p>
        </p:txBody>
      </p:sp>
      <p:sp>
        <p:nvSpPr>
          <p:cNvPr id="33" name="矩形 32"/>
          <p:cNvSpPr/>
          <p:nvPr/>
        </p:nvSpPr>
        <p:spPr>
          <a:xfrm>
            <a:off x="4880728" y="3333673"/>
            <a:ext cx="1225484" cy="1225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845293" y="1615878"/>
            <a:ext cx="571846" cy="487732"/>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4"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879686" y="3682269"/>
            <a:ext cx="503061" cy="586473"/>
            <a:chOff x="2492" y="1167"/>
            <a:chExt cx="778" cy="907"/>
          </a:xfrm>
          <a:solidFill>
            <a:schemeClr val="bg1"/>
          </a:solidFill>
        </p:grpSpPr>
        <p:sp>
          <p:nvSpPr>
            <p:cNvPr id="35"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177852" y="3632055"/>
            <a:ext cx="691784" cy="584831"/>
            <a:chOff x="2425" y="1235"/>
            <a:chExt cx="912" cy="771"/>
          </a:xfrm>
          <a:solidFill>
            <a:schemeClr val="bg1"/>
          </a:solidFill>
        </p:grpSpPr>
        <p:sp>
          <p:nvSpPr>
            <p:cNvPr id="40"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117303" y="1559309"/>
            <a:ext cx="752333" cy="563426"/>
            <a:chOff x="2423" y="1278"/>
            <a:chExt cx="912" cy="683"/>
          </a:xfrm>
          <a:solidFill>
            <a:schemeClr val="bg1"/>
          </a:solidFill>
        </p:grpSpPr>
        <p:sp>
          <p:nvSpPr>
            <p:cNvPr id="45"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矩形 7"/>
          <p:cNvSpPr/>
          <p:nvPr>
            <p:custDataLst>
              <p:tags r:id="rId1"/>
            </p:custDataLst>
          </p:nvPr>
        </p:nvSpPr>
        <p:spPr>
          <a:xfrm>
            <a:off x="2807202" y="2114649"/>
            <a:ext cx="4134465"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下一步工作计划</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2"/>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Work Experience Summary</a:t>
            </a:r>
            <a:endParaRPr lang="en-US" altLang="zh-CN" sz="1600" kern="0">
              <a:solidFill>
                <a:schemeClr val="accent2"/>
              </a:solidFill>
              <a:latin typeface="+mj-lt"/>
              <a:ea typeface="微软雅黑"/>
            </a:endParaRPr>
          </a:p>
        </p:txBody>
      </p:sp>
      <p:sp>
        <p:nvSpPr>
          <p:cNvPr id="27" name="PA_矩形 8"/>
          <p:cNvSpPr/>
          <p:nvPr>
            <p:custDataLst>
              <p:tags r:id="rId3"/>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
        <p:nvSpPr>
          <p:cNvPr id="28" name="PA_矩形 8"/>
          <p:cNvSpPr/>
          <p:nvPr>
            <p:custDataLst>
              <p:tags r:id="rId4"/>
            </p:custDataLst>
          </p:nvPr>
        </p:nvSpPr>
        <p:spPr>
          <a:xfrm>
            <a:off x="410925" y="2568157"/>
            <a:ext cx="1849341" cy="707886"/>
          </a:xfrm>
          <a:prstGeom prst="rect">
            <a:avLst/>
          </a:prstGeom>
        </p:spPr>
        <p:txBody>
          <a:bodyPr wrap="square">
            <a:spAutoFit/>
          </a:bodyPr>
          <a:lstStyle/>
          <a:p>
            <a:pPr lvl="0" algn="ctr" defTabSz="685800">
              <a:defRPr/>
            </a:pPr>
            <a:r>
              <a:rPr lang="en-US" altLang="zh-CN" sz="4000" kern="0">
                <a:solidFill>
                  <a:schemeClr val="bg1"/>
                </a:solidFill>
                <a:latin typeface="+mj-lt"/>
                <a:ea typeface="微软雅黑"/>
              </a:rPr>
              <a:t>04/04</a:t>
            </a:r>
            <a:endParaRPr lang="en-US" altLang="zh-CN" sz="4000" kern="0">
              <a:solidFill>
                <a:schemeClr val="bg1"/>
              </a:solidFill>
              <a:latin typeface="+mj-lt"/>
              <a:ea typeface="微软雅黑"/>
            </a:endParaRPr>
          </a:p>
        </p:txBody>
      </p:sp>
      <p:sp>
        <p:nvSpPr>
          <p:cNvPr id="31" name="PA_矩形 8"/>
          <p:cNvSpPr/>
          <p:nvPr>
            <p:custDataLst>
              <p:tags r:id="rId5"/>
            </p:custDataLst>
          </p:nvPr>
        </p:nvSpPr>
        <p:spPr>
          <a:xfrm>
            <a:off x="250721" y="1975246"/>
            <a:ext cx="2169749" cy="523220"/>
          </a:xfrm>
          <a:prstGeom prst="rect">
            <a:avLst/>
          </a:prstGeom>
        </p:spPr>
        <p:txBody>
          <a:bodyPr wrap="square">
            <a:spAutoFit/>
          </a:bodyPr>
          <a:lstStyle/>
          <a:p>
            <a:pPr lvl="0" algn="ctr" defTabSz="685800">
              <a:defRPr/>
            </a:pPr>
            <a:r>
              <a:rPr lang="en-US" altLang="zh-CN" sz="2800" kern="0">
                <a:solidFill>
                  <a:schemeClr val="bg1"/>
                </a:solidFill>
                <a:latin typeface="+mj-lt"/>
                <a:ea typeface="微软雅黑"/>
              </a:rPr>
              <a:t>PART FOUR</a:t>
            </a:r>
            <a:endParaRPr lang="en-US" altLang="zh-CN" sz="28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2"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a:spLocks noChangeArrowheads="1"/>
          </p:cNvSpPr>
          <p:nvPr/>
        </p:nvSpPr>
        <p:spPr bwMode="auto">
          <a:xfrm>
            <a:off x="1065439" y="1740123"/>
            <a:ext cx="1051797" cy="10535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ffectLst>
                <a:outerShdw blurRad="50800" dist="38100" dir="2700000" algn="tl" rotWithShape="0">
                  <a:prstClr val="black">
                    <a:alpha val="40000"/>
                  </a:prstClr>
                </a:outerShdw>
              </a:effectLst>
              <a:latin typeface="Impact" panose="020B0806030902050204" pitchFamily="34" charset="0"/>
            </a:endParaRPr>
          </a:p>
        </p:txBody>
      </p:sp>
      <p:sp>
        <p:nvSpPr>
          <p:cNvPr id="20" name="Freeform 13"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1591338" y="1517429"/>
            <a:ext cx="743452" cy="74859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tx1">
                <a:lumMod val="65000"/>
                <a:lumOff val="35000"/>
              </a:schemeClr>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tx1">
                  <a:lumMod val="85000"/>
                  <a:lumOff val="15000"/>
                </a:schemeClr>
              </a:solidFill>
              <a:effectLst/>
              <a:uLnTx/>
              <a:uFillTx/>
              <a:latin typeface="等线" panose="020F0502020204030204"/>
              <a:ea typeface="等线" panose="02010600030101010101" pitchFamily="2" charset="-122"/>
            </a:endParaRPr>
          </a:p>
        </p:txBody>
      </p:sp>
      <p:sp>
        <p:nvSpPr>
          <p:cNvPr id="26" name="Oval 14"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a:spLocks noChangeArrowheads="1"/>
          </p:cNvSpPr>
          <p:nvPr/>
        </p:nvSpPr>
        <p:spPr bwMode="auto">
          <a:xfrm>
            <a:off x="4899186" y="1740123"/>
            <a:ext cx="1048371" cy="10535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ffectLst>
                <a:outerShdw blurRad="50800" dist="38100" dir="2700000" algn="tl" rotWithShape="0">
                  <a:prstClr val="black">
                    <a:alpha val="40000"/>
                  </a:prstClr>
                </a:outerShdw>
              </a:effectLst>
              <a:latin typeface="Impact" panose="020B0806030902050204" pitchFamily="34" charset="0"/>
            </a:endParaRPr>
          </a:p>
        </p:txBody>
      </p:sp>
      <p:sp>
        <p:nvSpPr>
          <p:cNvPr id="27" name="Freeform 15"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5426798" y="1517429"/>
            <a:ext cx="743452" cy="74859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tx1">
                <a:lumMod val="65000"/>
                <a:lumOff val="35000"/>
              </a:schemeClr>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tx1">
                  <a:lumMod val="85000"/>
                  <a:lumOff val="15000"/>
                </a:schemeClr>
              </a:solidFill>
              <a:effectLst/>
              <a:uLnTx/>
              <a:uFillTx/>
              <a:latin typeface="等线" panose="020F0502020204030204"/>
              <a:ea typeface="等线" panose="02010600030101010101" pitchFamily="2" charset="-122"/>
            </a:endParaRPr>
          </a:p>
        </p:txBody>
      </p:sp>
      <p:sp>
        <p:nvSpPr>
          <p:cNvPr id="35" name="Oval 16"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a:spLocks noChangeArrowheads="1"/>
          </p:cNvSpPr>
          <p:nvPr/>
        </p:nvSpPr>
        <p:spPr bwMode="auto">
          <a:xfrm>
            <a:off x="2915505" y="2853589"/>
            <a:ext cx="1051797" cy="10517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ffectLst>
                <a:outerShdw blurRad="50800" dist="38100" dir="2700000" algn="tl" rotWithShape="0">
                  <a:prstClr val="black">
                    <a:alpha val="40000"/>
                  </a:prstClr>
                </a:outerShdw>
              </a:effectLst>
              <a:latin typeface="Impact" panose="020B0806030902050204" pitchFamily="34" charset="0"/>
            </a:endParaRPr>
          </a:p>
        </p:txBody>
      </p:sp>
      <p:sp>
        <p:nvSpPr>
          <p:cNvPr id="36" name="Freeform 17"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3441404" y="3379488"/>
            <a:ext cx="748591" cy="74859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chemeClr val="tx1">
                <a:lumMod val="65000"/>
                <a:lumOff val="35000"/>
              </a:schemeClr>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tx1">
                  <a:lumMod val="85000"/>
                  <a:lumOff val="15000"/>
                </a:schemeClr>
              </a:solidFill>
              <a:effectLst/>
              <a:uLnTx/>
              <a:uFillTx/>
              <a:latin typeface="等线" panose="020F0502020204030204"/>
              <a:ea typeface="等线" panose="02010600030101010101" pitchFamily="2" charset="-122"/>
            </a:endParaRPr>
          </a:p>
        </p:txBody>
      </p:sp>
      <p:sp>
        <p:nvSpPr>
          <p:cNvPr id="37" name="Oval 18"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a:spLocks noChangeArrowheads="1"/>
          </p:cNvSpPr>
          <p:nvPr/>
        </p:nvSpPr>
        <p:spPr bwMode="auto">
          <a:xfrm>
            <a:off x="6807496" y="2853589"/>
            <a:ext cx="1053511" cy="10517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ffectLst>
                <a:outerShdw blurRad="50800" dist="38100" dir="2700000" algn="tl" rotWithShape="0">
                  <a:prstClr val="black">
                    <a:alpha val="40000"/>
                  </a:prstClr>
                </a:outerShdw>
              </a:effectLst>
              <a:latin typeface="Impact" panose="020B0806030902050204" pitchFamily="34" charset="0"/>
            </a:endParaRPr>
          </a:p>
        </p:txBody>
      </p:sp>
      <p:sp>
        <p:nvSpPr>
          <p:cNvPr id="38" name="Freeform 19"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7333394" y="3379488"/>
            <a:ext cx="745165" cy="74859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chemeClr val="tx1">
                <a:lumMod val="65000"/>
                <a:lumOff val="35000"/>
              </a:schemeClr>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tx1">
                  <a:lumMod val="85000"/>
                  <a:lumOff val="15000"/>
                </a:schemeClr>
              </a:solidFill>
              <a:effectLst/>
              <a:uLnTx/>
              <a:uFillTx/>
              <a:latin typeface="等线" panose="020F0502020204030204"/>
              <a:ea typeface="等线" panose="02010600030101010101" pitchFamily="2" charset="-122"/>
            </a:endParaRPr>
          </a:p>
        </p:txBody>
      </p:sp>
      <p:sp>
        <p:nvSpPr>
          <p:cNvPr id="39" name="文本框 38"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txBox="1"/>
          <p:nvPr/>
        </p:nvSpPr>
        <p:spPr>
          <a:xfrm>
            <a:off x="1135542" y="2921202"/>
            <a:ext cx="872355" cy="369332"/>
          </a:xfrm>
          <a:prstGeom prst="rect">
            <a:avLst/>
          </a:prstGeom>
          <a:noFill/>
        </p:spPr>
        <p:txBody>
          <a:bodyPr wrap="none" rtlCol="0">
            <a:spAutoFit/>
          </a:bodyPr>
          <a:lstStyle/>
          <a:p>
            <a:pPr lvl="0" algn="ctr">
              <a:defRPr/>
            </a:pPr>
            <a:r>
              <a:rPr lang="en-US" altLang="zh-CN">
                <a:solidFill>
                  <a:schemeClr val="accent1"/>
                </a:solidFill>
                <a:latin typeface="华文细黑"/>
              </a:rPr>
              <a:t>Step 1</a:t>
            </a:r>
            <a:endParaRPr lang="en-US" altLang="zh-CN">
              <a:solidFill>
                <a:schemeClr val="accent1"/>
              </a:solidFill>
              <a:latin typeface="华文细黑"/>
            </a:endParaRPr>
          </a:p>
        </p:txBody>
      </p:sp>
      <p:sp>
        <p:nvSpPr>
          <p:cNvPr id="40" name="矩形 39"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a:xfrm>
            <a:off x="360078" y="3284182"/>
            <a:ext cx="2423282"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85000"/>
                    <a:lumOff val="15000"/>
                  </a:schemeClr>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endParaRPr lang="en-US" altLang="zh-CN" sz="1050">
              <a:solidFill>
                <a:schemeClr val="tx1">
                  <a:lumMod val="85000"/>
                  <a:lumOff val="15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41" name="文本框 40"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txBox="1"/>
          <p:nvPr/>
        </p:nvSpPr>
        <p:spPr>
          <a:xfrm>
            <a:off x="2998471" y="1648977"/>
            <a:ext cx="872355" cy="369332"/>
          </a:xfrm>
          <a:prstGeom prst="rect">
            <a:avLst/>
          </a:prstGeom>
          <a:noFill/>
        </p:spPr>
        <p:txBody>
          <a:bodyPr wrap="none" rtlCol="0">
            <a:spAutoFit/>
          </a:bodyPr>
          <a:lstStyle/>
          <a:p>
            <a:pPr lvl="0" algn="ctr">
              <a:defRPr/>
            </a:pPr>
            <a:r>
              <a:rPr lang="en-US" altLang="zh-CN">
                <a:solidFill>
                  <a:schemeClr val="accent1"/>
                </a:solidFill>
                <a:latin typeface="华文细黑"/>
              </a:rPr>
              <a:t>Step 2</a:t>
            </a:r>
            <a:endParaRPr lang="en-US" altLang="zh-CN">
              <a:solidFill>
                <a:schemeClr val="accent1"/>
              </a:solidFill>
              <a:latin typeface="华文细黑"/>
            </a:endParaRPr>
          </a:p>
        </p:txBody>
      </p:sp>
      <p:sp>
        <p:nvSpPr>
          <p:cNvPr id="42" name="矩形 41"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a:xfrm>
            <a:off x="2223007" y="2011957"/>
            <a:ext cx="2423282"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85000"/>
                    <a:lumOff val="15000"/>
                  </a:schemeClr>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endParaRPr lang="en-US" altLang="zh-CN" sz="1050">
              <a:solidFill>
                <a:schemeClr val="tx1">
                  <a:lumMod val="85000"/>
                  <a:lumOff val="15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43" name="文本框 42"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txBox="1"/>
          <p:nvPr/>
        </p:nvSpPr>
        <p:spPr>
          <a:xfrm>
            <a:off x="5012607" y="2921202"/>
            <a:ext cx="872355" cy="369332"/>
          </a:xfrm>
          <a:prstGeom prst="rect">
            <a:avLst/>
          </a:prstGeom>
          <a:noFill/>
        </p:spPr>
        <p:txBody>
          <a:bodyPr wrap="square" rtlCol="0">
            <a:spAutoFit/>
          </a:bodyPr>
          <a:lstStyle/>
          <a:p>
            <a:pPr lvl="0" algn="ctr">
              <a:defRPr/>
            </a:pPr>
            <a:r>
              <a:rPr lang="en-US" altLang="zh-CN">
                <a:solidFill>
                  <a:schemeClr val="accent1"/>
                </a:solidFill>
                <a:latin typeface="华文细黑"/>
              </a:rPr>
              <a:t>Step 3</a:t>
            </a:r>
            <a:endParaRPr lang="en-US" altLang="zh-CN">
              <a:solidFill>
                <a:schemeClr val="accent1"/>
              </a:solidFill>
              <a:latin typeface="华文细黑"/>
            </a:endParaRPr>
          </a:p>
        </p:txBody>
      </p:sp>
      <p:sp>
        <p:nvSpPr>
          <p:cNvPr id="44" name="矩形 43"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a:xfrm>
            <a:off x="4237143" y="3284182"/>
            <a:ext cx="2423282"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85000"/>
                    <a:lumOff val="15000"/>
                  </a:schemeClr>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endParaRPr lang="en-US" altLang="zh-CN" sz="1050">
              <a:solidFill>
                <a:schemeClr val="tx1">
                  <a:lumMod val="85000"/>
                  <a:lumOff val="15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45" name="文本框 44"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txBox="1"/>
          <p:nvPr/>
        </p:nvSpPr>
        <p:spPr>
          <a:xfrm>
            <a:off x="6897217" y="1634555"/>
            <a:ext cx="872355" cy="369332"/>
          </a:xfrm>
          <a:prstGeom prst="rect">
            <a:avLst/>
          </a:prstGeom>
          <a:noFill/>
        </p:spPr>
        <p:txBody>
          <a:bodyPr wrap="square" rtlCol="0">
            <a:spAutoFit/>
          </a:bodyPr>
          <a:lstStyle/>
          <a:p>
            <a:pPr lvl="0" algn="ctr">
              <a:defRPr/>
            </a:pPr>
            <a:r>
              <a:rPr lang="en-US" altLang="zh-CN">
                <a:solidFill>
                  <a:schemeClr val="accent1"/>
                </a:solidFill>
                <a:latin typeface="华文细黑"/>
              </a:rPr>
              <a:t>Step 4</a:t>
            </a:r>
            <a:endParaRPr lang="en-US" altLang="zh-CN">
              <a:solidFill>
                <a:schemeClr val="accent1"/>
              </a:solidFill>
              <a:latin typeface="华文细黑"/>
            </a:endParaRPr>
          </a:p>
        </p:txBody>
      </p:sp>
      <p:sp>
        <p:nvSpPr>
          <p:cNvPr id="46" name="矩形 45"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a:xfrm>
            <a:off x="6121753" y="1997535"/>
            <a:ext cx="2423282"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85000"/>
                    <a:lumOff val="15000"/>
                  </a:schemeClr>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endParaRPr lang="en-US" altLang="zh-CN" sz="1050">
              <a:solidFill>
                <a:schemeClr val="tx1">
                  <a:lumMod val="85000"/>
                  <a:lumOff val="15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47" name="AutoShape 59"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7076854" y="3123223"/>
            <a:ext cx="514795" cy="51252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nvGrpSpPr>
          <p:cNvPr id="48" name="Group 112"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GrpSpPr/>
          <p:nvPr/>
        </p:nvGrpSpPr>
        <p:grpSpPr>
          <a:xfrm>
            <a:off x="5152249" y="2033061"/>
            <a:ext cx="513963" cy="481512"/>
            <a:chOff x="5368132" y="3540125"/>
            <a:chExt cx="465138" cy="435769"/>
          </a:xfrm>
          <a:solidFill>
            <a:schemeClr val="bg1"/>
          </a:solidFill>
        </p:grpSpPr>
        <p:sp>
          <p:nvSpPr>
            <p:cNvPr id="49"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50"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51" name="AutoShape 112"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SpPr/>
          <p:nvPr/>
        </p:nvSpPr>
        <p:spPr bwMode="auto">
          <a:xfrm>
            <a:off x="3177249" y="3123223"/>
            <a:ext cx="514797" cy="51252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nvGrpSpPr>
          <p:cNvPr id="52" name="组合 51" descr="e7d195523061f1c09e9d68d7cf438b91ef959ecb14fc25d26BBA7F7DBC18E55DFF4014AF651F0BF2569D4B6C1DA7F1A4683A481403BD872FC687266AD13265C1DE7C373772FD8728ABDD69ADD03BFF5BE2862BC891DBB79ECA1F98F5F4CBC403158FB9CDD9789AC45FC38F8BB8D219977C184363CD20C5F892E7FBA02B95B994057CD1278E0332395AADF8D4D33D181D"/>
          <p:cNvGrpSpPr/>
          <p:nvPr/>
        </p:nvGrpSpPr>
        <p:grpSpPr>
          <a:xfrm>
            <a:off x="1415046" y="2009897"/>
            <a:ext cx="352582" cy="513963"/>
            <a:chOff x="2528974" y="2863357"/>
            <a:chExt cx="246811" cy="359779"/>
          </a:xfrm>
          <a:solidFill>
            <a:schemeClr val="bg1"/>
          </a:solidFill>
        </p:grpSpPr>
        <p:sp>
          <p:nvSpPr>
            <p:cNvPr id="53"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sp>
          <p:nvSpPr>
            <p:cNvPr id="5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Gill Sans" panose="020B0502020104020203" charset="0"/>
                <a:sym typeface="Gill Sans" panose="020B0502020104020203" charset="0"/>
              </a:endParaRPr>
            </a:p>
          </p:txBody>
        </p:sp>
      </p:grpSp>
      <p:sp>
        <p:nvSpPr>
          <p:cNvPr id="29" name="文本框 28"/>
          <p:cNvSpPr txBox="1"/>
          <p:nvPr/>
        </p:nvSpPr>
        <p:spPr>
          <a:xfrm>
            <a:off x="396041" y="107156"/>
            <a:ext cx="2339102"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下一步工作计划</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30" name="文本框 29"/>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Next Work Planning</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96041" y="107156"/>
            <a:ext cx="2339102"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下一步工作计划</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30" name="文本框 29"/>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Next Work Planning</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pic>
        <p:nvPicPr>
          <p:cNvPr id="31" name="图片占位符 9"/>
          <p:cNvPicPr>
            <a:picLocks noChangeAspect="1"/>
          </p:cNvPicPr>
          <p:nvPr/>
        </p:nvPicPr>
        <p:blipFill>
          <a:blip r:embed="rId1">
            <a:extLst>
              <a:ext uri="{28A0092B-C50C-407E-A947-70E740481C1C}">
                <a14:useLocalDpi xmlns:a14="http://schemas.microsoft.com/office/drawing/2010/main" val="0"/>
              </a:ext>
            </a:extLst>
          </a:blip>
          <a:srcRect t="32746" b="32746"/>
          <a:stretch>
            <a:fillRect/>
          </a:stretch>
        </p:blipFill>
        <p:spPr>
          <a:xfrm>
            <a:off x="552450" y="1225550"/>
            <a:ext cx="8039100" cy="1849438"/>
          </a:xfrm>
          <a:prstGeom prst="rect">
            <a:avLst/>
          </a:prstGeom>
        </p:spPr>
      </p:pic>
      <p:sp>
        <p:nvSpPr>
          <p:cNvPr id="32" name="椭圆 31"/>
          <p:cNvSpPr/>
          <p:nvPr/>
        </p:nvSpPr>
        <p:spPr>
          <a:xfrm>
            <a:off x="1360929" y="2629494"/>
            <a:ext cx="890954" cy="890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463036" y="3973713"/>
            <a:ext cx="2686741"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rgbClr val="66676C"/>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r>
              <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rPr>
              <a:t>Lorem ipsum dolor sit amet</a:t>
            </a:r>
            <a:endPar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endParaRPr>
          </a:p>
        </p:txBody>
      </p:sp>
      <p:sp>
        <p:nvSpPr>
          <p:cNvPr id="55" name="椭圆 54"/>
          <p:cNvSpPr/>
          <p:nvPr/>
        </p:nvSpPr>
        <p:spPr>
          <a:xfrm>
            <a:off x="4126523" y="2629494"/>
            <a:ext cx="890954" cy="890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3228630" y="3973713"/>
            <a:ext cx="2686741"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rgbClr val="66676C"/>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r>
              <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rPr>
              <a:t>Lorem ipsum dolor sit amet</a:t>
            </a:r>
            <a:endPar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endParaRPr>
          </a:p>
        </p:txBody>
      </p:sp>
      <p:sp>
        <p:nvSpPr>
          <p:cNvPr id="58" name="椭圆 57"/>
          <p:cNvSpPr/>
          <p:nvPr/>
        </p:nvSpPr>
        <p:spPr>
          <a:xfrm>
            <a:off x="7040431" y="2629494"/>
            <a:ext cx="890954" cy="890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p:cNvSpPr/>
          <p:nvPr/>
        </p:nvSpPr>
        <p:spPr>
          <a:xfrm>
            <a:off x="6142538" y="3973713"/>
            <a:ext cx="2686741" cy="794385"/>
          </a:xfrm>
          <a:prstGeom prst="rect">
            <a:avLst/>
          </a:prstGeom>
        </p:spPr>
        <p:txBody>
          <a:bodyPr wrap="square">
            <a:spAutoFit/>
          </a:bodyPr>
          <a:lstStyle/>
          <a:p>
            <a:pPr algn="ctr" fontAlgn="base">
              <a:lnSpc>
                <a:spcPct val="150000"/>
              </a:lnSpc>
              <a:spcBef>
                <a:spcPct val="0"/>
              </a:spcBef>
              <a:spcAft>
                <a:spcPct val="0"/>
              </a:spcAft>
              <a:defRPr/>
            </a:pPr>
            <a:r>
              <a:rPr kumimoji="0" lang="en-US" altLang="zh-CN" sz="1050" b="0" i="0" u="none" strike="noStrike" kern="1200" cap="none" spc="0" normalizeH="0" baseline="0" noProof="0">
                <a:ln>
                  <a:noFill/>
                </a:ln>
                <a:solidFill>
                  <a:srgbClr val="66676C"/>
                </a:solidFill>
                <a:effectLst/>
                <a:uLnTx/>
                <a:uFillTx/>
                <a:latin typeface="Calibri Light"/>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a:t>
            </a:r>
            <a:r>
              <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rPr>
              <a:t>Lorem ipsum dolor sit amet</a:t>
            </a:r>
            <a:endParaRPr lang="en-US" altLang="zh-CN" sz="1050">
              <a:solidFill>
                <a:srgbClr val="66676C"/>
              </a:solidFill>
              <a:ea typeface="微软雅黑" panose="020B0503020204020204" pitchFamily="34" charset="-122"/>
              <a:cs typeface="Arial" panose="020B0604020202090204" pitchFamily="34" charset="0"/>
              <a:sym typeface="Calibri" panose="020F0502020204030204" pitchFamily="34" charset="0"/>
            </a:endParaRPr>
          </a:p>
        </p:txBody>
      </p:sp>
      <p:sp>
        <p:nvSpPr>
          <p:cNvPr id="61"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560134" y="2831105"/>
            <a:ext cx="492544" cy="42009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2"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4355351" y="2781735"/>
            <a:ext cx="433298" cy="505143"/>
            <a:chOff x="2492" y="1167"/>
            <a:chExt cx="778" cy="907"/>
          </a:xfrm>
          <a:solidFill>
            <a:schemeClr val="bg1"/>
          </a:solidFill>
        </p:grpSpPr>
        <p:sp>
          <p:nvSpPr>
            <p:cNvPr id="63"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7161907" y="2793258"/>
            <a:ext cx="648002" cy="485292"/>
            <a:chOff x="2423" y="1278"/>
            <a:chExt cx="912" cy="683"/>
          </a:xfrm>
          <a:solidFill>
            <a:schemeClr val="bg1"/>
          </a:solidFill>
        </p:grpSpPr>
        <p:sp>
          <p:nvSpPr>
            <p:cNvPr id="68"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0" name="矩形 69"/>
          <p:cNvSpPr/>
          <p:nvPr/>
        </p:nvSpPr>
        <p:spPr>
          <a:xfrm>
            <a:off x="995927" y="3635159"/>
            <a:ext cx="1620957"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下一步工作计划</a:t>
            </a:r>
            <a:endParaRPr lang="zh-CN" altLang="en-US" sz="1600">
              <a:solidFill>
                <a:schemeClr val="accent1"/>
              </a:solidFill>
              <a:latin typeface="微软雅黑"/>
              <a:ea typeface="微软雅黑"/>
              <a:sym typeface="+mn-lt"/>
            </a:endParaRPr>
          </a:p>
        </p:txBody>
      </p:sp>
      <p:sp>
        <p:nvSpPr>
          <p:cNvPr id="71" name="矩形 70"/>
          <p:cNvSpPr/>
          <p:nvPr/>
        </p:nvSpPr>
        <p:spPr>
          <a:xfrm>
            <a:off x="3761521" y="3635159"/>
            <a:ext cx="1620957"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下一步工作计划</a:t>
            </a:r>
            <a:endParaRPr lang="zh-CN" altLang="en-US" sz="1600">
              <a:solidFill>
                <a:schemeClr val="accent1"/>
              </a:solidFill>
              <a:latin typeface="微软雅黑"/>
              <a:ea typeface="微软雅黑"/>
              <a:sym typeface="+mn-lt"/>
            </a:endParaRPr>
          </a:p>
        </p:txBody>
      </p:sp>
      <p:sp>
        <p:nvSpPr>
          <p:cNvPr id="72" name="矩形 71"/>
          <p:cNvSpPr/>
          <p:nvPr/>
        </p:nvSpPr>
        <p:spPr>
          <a:xfrm>
            <a:off x="6675074" y="3635159"/>
            <a:ext cx="1620957" cy="338554"/>
          </a:xfrm>
          <a:prstGeom prst="rect">
            <a:avLst/>
          </a:prstGeom>
        </p:spPr>
        <p:txBody>
          <a:bodyPr wrap="none">
            <a:spAutoFit/>
          </a:bodyPr>
          <a:lstStyle/>
          <a:p>
            <a:pPr lvl="0" defTabSz="685800">
              <a:defRPr/>
            </a:pPr>
            <a:r>
              <a:rPr lang="zh-CN" altLang="en-US" sz="1600">
                <a:solidFill>
                  <a:schemeClr val="accent1"/>
                </a:solidFill>
                <a:latin typeface="微软雅黑"/>
                <a:ea typeface="微软雅黑"/>
                <a:sym typeface="+mn-lt"/>
              </a:rPr>
              <a:t>下一步工作计划</a:t>
            </a:r>
            <a:endParaRPr lang="zh-CN" altLang="en-US" sz="1600">
              <a:solidFill>
                <a:schemeClr val="accent1"/>
              </a:solidFill>
              <a:latin typeface="微软雅黑"/>
              <a:ea typeface="微软雅黑"/>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xiongmao44b2a92bfc-0"/>
          <p:cNvGrpSpPr/>
          <p:nvPr>
            <p:custDataLst>
              <p:tags r:id="rId1"/>
            </p:custDataLst>
          </p:nvPr>
        </p:nvGrpSpPr>
        <p:grpSpPr>
          <a:xfrm>
            <a:off x="355328" y="2243530"/>
            <a:ext cx="1960537" cy="509872"/>
            <a:chOff x="-53" y="-51"/>
            <a:chExt cx="1022403" cy="265893"/>
          </a:xfrm>
          <a:solidFill>
            <a:schemeClr val="bg1"/>
          </a:solidFill>
        </p:grpSpPr>
        <p:sp>
          <p:nvSpPr>
            <p:cNvPr id="18" name="PA_ImportSvg_636808962097655719"/>
            <p:cNvSpPr/>
            <p:nvPr>
              <p:custDataLst>
                <p:tags r:id="rId2"/>
              </p:custDataLst>
            </p:nvPr>
          </p:nvSpPr>
          <p:spPr>
            <a:xfrm>
              <a:off x="721584" y="-51"/>
              <a:ext cx="265841" cy="265893"/>
            </a:xfrm>
            <a:custGeom>
              <a:avLst/>
              <a:gdLst/>
              <a:ahLst/>
              <a:cxnLst/>
              <a:rect l="l" t="t" r="r" b="b"/>
              <a:pathLst>
                <a:path w="265841" h="265893">
                  <a:moveTo>
                    <a:pt x="138079" y="50"/>
                  </a:moveTo>
                  <a:cubicBezTo>
                    <a:pt x="86341" y="-1"/>
                    <a:pt x="39669" y="31125"/>
                    <a:pt x="19834" y="78910"/>
                  </a:cubicBezTo>
                  <a:cubicBezTo>
                    <a:pt x="0" y="126695"/>
                    <a:pt x="10910" y="181723"/>
                    <a:pt x="47476" y="218325"/>
                  </a:cubicBezTo>
                  <a:cubicBezTo>
                    <a:pt x="84042" y="254928"/>
                    <a:pt x="139059" y="265892"/>
                    <a:pt x="186864" y="246105"/>
                  </a:cubicBezTo>
                  <a:cubicBezTo>
                    <a:pt x="234668" y="226318"/>
                    <a:pt x="265841" y="179677"/>
                    <a:pt x="265841" y="127939"/>
                  </a:cubicBezTo>
                  <a:cubicBezTo>
                    <a:pt x="265841" y="57357"/>
                    <a:pt x="208661" y="120"/>
                    <a:pt x="138079" y="50"/>
                  </a:cubicBezTo>
                  <a:close/>
                  <a:moveTo>
                    <a:pt x="226217" y="86537"/>
                  </a:moveTo>
                  <a:cubicBezTo>
                    <a:pt x="226235" y="86833"/>
                    <a:pt x="226235" y="87130"/>
                    <a:pt x="226217" y="87426"/>
                  </a:cubicBezTo>
                  <a:lnTo>
                    <a:pt x="226217" y="88188"/>
                  </a:lnTo>
                  <a:lnTo>
                    <a:pt x="226217" y="88950"/>
                  </a:lnTo>
                  <a:lnTo>
                    <a:pt x="226217" y="89712"/>
                  </a:lnTo>
                  <a:lnTo>
                    <a:pt x="226217" y="89712"/>
                  </a:lnTo>
                  <a:lnTo>
                    <a:pt x="173766" y="194233"/>
                  </a:lnTo>
                  <a:cubicBezTo>
                    <a:pt x="173024" y="196104"/>
                    <a:pt x="171624" y="197640"/>
                    <a:pt x="169829" y="198551"/>
                  </a:cubicBezTo>
                  <a:lnTo>
                    <a:pt x="168813" y="198551"/>
                  </a:lnTo>
                  <a:lnTo>
                    <a:pt x="168813" y="198551"/>
                  </a:lnTo>
                  <a:lnTo>
                    <a:pt x="167670" y="198551"/>
                  </a:lnTo>
                  <a:lnTo>
                    <a:pt x="163606" y="198551"/>
                  </a:lnTo>
                  <a:lnTo>
                    <a:pt x="162336" y="198551"/>
                  </a:lnTo>
                  <a:lnTo>
                    <a:pt x="162336" y="198551"/>
                  </a:lnTo>
                  <a:lnTo>
                    <a:pt x="161193" y="198551"/>
                  </a:lnTo>
                  <a:cubicBezTo>
                    <a:pt x="159327" y="197634"/>
                    <a:pt x="157876" y="196047"/>
                    <a:pt x="157129" y="194106"/>
                  </a:cubicBezTo>
                  <a:lnTo>
                    <a:pt x="140492" y="161340"/>
                  </a:lnTo>
                  <a:lnTo>
                    <a:pt x="149890" y="142544"/>
                  </a:lnTo>
                  <a:lnTo>
                    <a:pt x="163479" y="169722"/>
                  </a:lnTo>
                  <a:cubicBezTo>
                    <a:pt x="163479" y="169722"/>
                    <a:pt x="165003" y="172770"/>
                    <a:pt x="166527" y="169722"/>
                  </a:cubicBezTo>
                  <a:lnTo>
                    <a:pt x="202595" y="97840"/>
                  </a:lnTo>
                  <a:cubicBezTo>
                    <a:pt x="202595" y="97840"/>
                    <a:pt x="204119" y="94792"/>
                    <a:pt x="200690" y="94792"/>
                  </a:cubicBezTo>
                  <a:lnTo>
                    <a:pt x="172496" y="94792"/>
                  </a:lnTo>
                  <a:cubicBezTo>
                    <a:pt x="170436" y="94904"/>
                    <a:pt x="168572" y="96051"/>
                    <a:pt x="167543" y="97840"/>
                  </a:cubicBezTo>
                  <a:lnTo>
                    <a:pt x="153700" y="125399"/>
                  </a:lnTo>
                  <a:lnTo>
                    <a:pt x="153700" y="125399"/>
                  </a:lnTo>
                  <a:lnTo>
                    <a:pt x="138079" y="156641"/>
                  </a:lnTo>
                  <a:lnTo>
                    <a:pt x="138079" y="156641"/>
                  </a:lnTo>
                  <a:lnTo>
                    <a:pt x="118902" y="194741"/>
                  </a:lnTo>
                  <a:cubicBezTo>
                    <a:pt x="118160" y="196612"/>
                    <a:pt x="116760" y="198148"/>
                    <a:pt x="114965" y="199059"/>
                  </a:cubicBezTo>
                  <a:lnTo>
                    <a:pt x="113949" y="199059"/>
                  </a:lnTo>
                  <a:lnTo>
                    <a:pt x="113949" y="199059"/>
                  </a:lnTo>
                  <a:lnTo>
                    <a:pt x="112933" y="199059"/>
                  </a:lnTo>
                  <a:lnTo>
                    <a:pt x="110139" y="199059"/>
                  </a:lnTo>
                  <a:lnTo>
                    <a:pt x="108869" y="199059"/>
                  </a:lnTo>
                  <a:lnTo>
                    <a:pt x="108869" y="199059"/>
                  </a:lnTo>
                  <a:lnTo>
                    <a:pt x="107726" y="199059"/>
                  </a:lnTo>
                  <a:cubicBezTo>
                    <a:pt x="105915" y="198107"/>
                    <a:pt x="104515" y="196526"/>
                    <a:pt x="103789" y="194614"/>
                  </a:cubicBezTo>
                  <a:lnTo>
                    <a:pt x="50830" y="90093"/>
                  </a:lnTo>
                  <a:lnTo>
                    <a:pt x="50830" y="90093"/>
                  </a:lnTo>
                  <a:lnTo>
                    <a:pt x="50830" y="90093"/>
                  </a:lnTo>
                  <a:lnTo>
                    <a:pt x="50830" y="89331"/>
                  </a:lnTo>
                  <a:lnTo>
                    <a:pt x="50830" y="88569"/>
                  </a:lnTo>
                  <a:lnTo>
                    <a:pt x="50830" y="87426"/>
                  </a:lnTo>
                  <a:cubicBezTo>
                    <a:pt x="50811" y="87130"/>
                    <a:pt x="50811" y="86833"/>
                    <a:pt x="50830" y="86537"/>
                  </a:cubicBezTo>
                  <a:lnTo>
                    <a:pt x="50830" y="86537"/>
                  </a:lnTo>
                  <a:cubicBezTo>
                    <a:pt x="50830" y="86537"/>
                    <a:pt x="50830" y="86537"/>
                    <a:pt x="50830" y="86537"/>
                  </a:cubicBezTo>
                  <a:cubicBezTo>
                    <a:pt x="50814" y="86241"/>
                    <a:pt x="50814" y="85944"/>
                    <a:pt x="50830" y="85648"/>
                  </a:cubicBezTo>
                  <a:lnTo>
                    <a:pt x="50830" y="84124"/>
                  </a:lnTo>
                  <a:lnTo>
                    <a:pt x="50830" y="83362"/>
                  </a:lnTo>
                  <a:lnTo>
                    <a:pt x="50830" y="82600"/>
                  </a:lnTo>
                  <a:lnTo>
                    <a:pt x="50830" y="81965"/>
                  </a:lnTo>
                  <a:lnTo>
                    <a:pt x="50830" y="81330"/>
                  </a:lnTo>
                  <a:lnTo>
                    <a:pt x="50830" y="81330"/>
                  </a:lnTo>
                  <a:lnTo>
                    <a:pt x="50830" y="81330"/>
                  </a:lnTo>
                  <a:lnTo>
                    <a:pt x="50830" y="81330"/>
                  </a:lnTo>
                  <a:lnTo>
                    <a:pt x="51719" y="81330"/>
                  </a:lnTo>
                  <a:lnTo>
                    <a:pt x="51719" y="81330"/>
                  </a:lnTo>
                  <a:lnTo>
                    <a:pt x="51719" y="81330"/>
                  </a:lnTo>
                  <a:lnTo>
                    <a:pt x="52735" y="81330"/>
                  </a:lnTo>
                  <a:lnTo>
                    <a:pt x="53370" y="81330"/>
                  </a:lnTo>
                  <a:lnTo>
                    <a:pt x="111282" y="81330"/>
                  </a:lnTo>
                  <a:lnTo>
                    <a:pt x="112171" y="81330"/>
                  </a:lnTo>
                  <a:lnTo>
                    <a:pt x="112171" y="81330"/>
                  </a:lnTo>
                  <a:lnTo>
                    <a:pt x="113060" y="81330"/>
                  </a:lnTo>
                  <a:lnTo>
                    <a:pt x="113060" y="81330"/>
                  </a:lnTo>
                  <a:lnTo>
                    <a:pt x="113949" y="82092"/>
                  </a:lnTo>
                  <a:lnTo>
                    <a:pt x="113949" y="82092"/>
                  </a:lnTo>
                  <a:lnTo>
                    <a:pt x="114711" y="82981"/>
                  </a:lnTo>
                  <a:lnTo>
                    <a:pt x="114711" y="82981"/>
                  </a:lnTo>
                  <a:lnTo>
                    <a:pt x="114711" y="83616"/>
                  </a:lnTo>
                  <a:lnTo>
                    <a:pt x="114711" y="83616"/>
                  </a:lnTo>
                  <a:lnTo>
                    <a:pt x="135666" y="114350"/>
                  </a:lnTo>
                  <a:lnTo>
                    <a:pt x="126268" y="133019"/>
                  </a:lnTo>
                  <a:lnTo>
                    <a:pt x="108488" y="97713"/>
                  </a:lnTo>
                  <a:cubicBezTo>
                    <a:pt x="107550" y="96014"/>
                    <a:pt x="105845" y="94877"/>
                    <a:pt x="103916" y="94665"/>
                  </a:cubicBezTo>
                  <a:lnTo>
                    <a:pt x="75341" y="94665"/>
                  </a:lnTo>
                  <a:cubicBezTo>
                    <a:pt x="71912" y="94665"/>
                    <a:pt x="73436" y="97713"/>
                    <a:pt x="73436" y="97713"/>
                  </a:cubicBezTo>
                  <a:lnTo>
                    <a:pt x="109504" y="169595"/>
                  </a:lnTo>
                  <a:cubicBezTo>
                    <a:pt x="109504" y="169595"/>
                    <a:pt x="111028" y="172643"/>
                    <a:pt x="112552" y="169595"/>
                  </a:cubicBezTo>
                  <a:lnTo>
                    <a:pt x="127157" y="140512"/>
                  </a:lnTo>
                  <a:lnTo>
                    <a:pt x="142016" y="110032"/>
                  </a:lnTo>
                  <a:lnTo>
                    <a:pt x="155859" y="82600"/>
                  </a:lnTo>
                  <a:lnTo>
                    <a:pt x="155859" y="82600"/>
                  </a:lnTo>
                  <a:lnTo>
                    <a:pt x="155859" y="81965"/>
                  </a:lnTo>
                  <a:lnTo>
                    <a:pt x="155859" y="81965"/>
                  </a:lnTo>
                  <a:lnTo>
                    <a:pt x="156621" y="81076"/>
                  </a:lnTo>
                  <a:lnTo>
                    <a:pt x="156621" y="81076"/>
                  </a:lnTo>
                  <a:lnTo>
                    <a:pt x="157383" y="80441"/>
                  </a:lnTo>
                  <a:lnTo>
                    <a:pt x="157383" y="80441"/>
                  </a:lnTo>
                  <a:lnTo>
                    <a:pt x="158145" y="80441"/>
                  </a:lnTo>
                  <a:lnTo>
                    <a:pt x="158780" y="80441"/>
                  </a:lnTo>
                  <a:lnTo>
                    <a:pt x="159542" y="80441"/>
                  </a:lnTo>
                  <a:lnTo>
                    <a:pt x="218089" y="80441"/>
                  </a:lnTo>
                  <a:lnTo>
                    <a:pt x="219105" y="80441"/>
                  </a:lnTo>
                  <a:lnTo>
                    <a:pt x="219105" y="80441"/>
                  </a:lnTo>
                  <a:lnTo>
                    <a:pt x="219105" y="80441"/>
                  </a:lnTo>
                  <a:lnTo>
                    <a:pt x="219994" y="80441"/>
                  </a:lnTo>
                  <a:lnTo>
                    <a:pt x="219994" y="80441"/>
                  </a:lnTo>
                  <a:lnTo>
                    <a:pt x="220756" y="81076"/>
                  </a:lnTo>
                  <a:lnTo>
                    <a:pt x="220756" y="81076"/>
                  </a:lnTo>
                  <a:lnTo>
                    <a:pt x="220756" y="81838"/>
                  </a:lnTo>
                  <a:lnTo>
                    <a:pt x="220756" y="81838"/>
                  </a:lnTo>
                  <a:lnTo>
                    <a:pt x="220756" y="82727"/>
                  </a:lnTo>
                  <a:lnTo>
                    <a:pt x="220756" y="83362"/>
                  </a:lnTo>
                  <a:lnTo>
                    <a:pt x="220756" y="84251"/>
                  </a:lnTo>
                  <a:cubicBezTo>
                    <a:pt x="220756" y="84251"/>
                    <a:pt x="220756" y="84251"/>
                    <a:pt x="220756" y="85140"/>
                  </a:cubicBezTo>
                  <a:cubicBezTo>
                    <a:pt x="220756" y="86029"/>
                    <a:pt x="220756" y="85140"/>
                    <a:pt x="220756" y="85140"/>
                  </a:cubicBezTo>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9" name="PA-椭圆 134"/>
            <p:cNvSpPr/>
            <p:nvPr>
              <p:custDataLst>
                <p:tags r:id="rId3"/>
              </p:custDataLst>
            </p:nvPr>
          </p:nvSpPr>
          <p:spPr>
            <a:xfrm>
              <a:off x="988822" y="223520"/>
              <a:ext cx="33528" cy="33528"/>
            </a:xfrm>
            <a:prstGeom prst="ellipse">
              <a:avLst/>
            </a:pr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20" name="组合 19"/>
            <p:cNvGrpSpPr/>
            <p:nvPr/>
          </p:nvGrpSpPr>
          <p:grpSpPr>
            <a:xfrm>
              <a:off x="-53" y="31607"/>
              <a:ext cx="694871" cy="195625"/>
              <a:chOff x="-53" y="31607"/>
              <a:chExt cx="694871" cy="195625"/>
            </a:xfrm>
            <a:grpFill/>
          </p:grpSpPr>
          <p:sp>
            <p:nvSpPr>
              <p:cNvPr id="21" name="PA-任意多边形 135"/>
              <p:cNvSpPr/>
              <p:nvPr>
                <p:custDataLst>
                  <p:tags r:id="rId4"/>
                </p:custDataLst>
              </p:nvPr>
            </p:nvSpPr>
            <p:spPr>
              <a:xfrm>
                <a:off x="490300" y="32512"/>
                <a:ext cx="204518" cy="193631"/>
              </a:xfrm>
              <a:custGeom>
                <a:avLst/>
                <a:gdLst/>
                <a:ahLst/>
                <a:cxnLst/>
                <a:rect l="0" t="0" r="0" b="0"/>
                <a:pathLst>
                  <a:path w="204518" h="193631">
                    <a:moveTo>
                      <a:pt x="204517" y="139192"/>
                    </a:moveTo>
                    <a:cubicBezTo>
                      <a:pt x="204517" y="124843"/>
                      <a:pt x="198817" y="111082"/>
                      <a:pt x="188671" y="100936"/>
                    </a:cubicBezTo>
                    <a:cubicBezTo>
                      <a:pt x="178525" y="90790"/>
                      <a:pt x="164764" y="85090"/>
                      <a:pt x="150415" y="85090"/>
                    </a:cubicBezTo>
                    <a:lnTo>
                      <a:pt x="51482" y="85090"/>
                    </a:lnTo>
                    <a:cubicBezTo>
                      <a:pt x="39914" y="85830"/>
                      <a:pt x="28894" y="80079"/>
                      <a:pt x="22886" y="70166"/>
                    </a:cubicBezTo>
                    <a:cubicBezTo>
                      <a:pt x="16878" y="60254"/>
                      <a:pt x="16878" y="47823"/>
                      <a:pt x="22886" y="37911"/>
                    </a:cubicBezTo>
                    <a:cubicBezTo>
                      <a:pt x="28894" y="27998"/>
                      <a:pt x="39914" y="22247"/>
                      <a:pt x="51482" y="22987"/>
                    </a:cubicBezTo>
                    <a:lnTo>
                      <a:pt x="186102" y="22987"/>
                    </a:lnTo>
                    <a:cubicBezTo>
                      <a:pt x="191984" y="22368"/>
                      <a:pt x="196449" y="17408"/>
                      <a:pt x="196449" y="11494"/>
                    </a:cubicBezTo>
                    <a:cubicBezTo>
                      <a:pt x="196449" y="5579"/>
                      <a:pt x="191984" y="619"/>
                      <a:pt x="186102" y="0"/>
                    </a:cubicBezTo>
                    <a:lnTo>
                      <a:pt x="51482" y="0"/>
                    </a:lnTo>
                    <a:cubicBezTo>
                      <a:pt x="22655" y="1398"/>
                      <a:pt x="0" y="25178"/>
                      <a:pt x="0" y="54039"/>
                    </a:cubicBezTo>
                    <a:cubicBezTo>
                      <a:pt x="0" y="82900"/>
                      <a:pt x="22655" y="106679"/>
                      <a:pt x="51482" y="108077"/>
                    </a:cubicBezTo>
                    <a:lnTo>
                      <a:pt x="150415" y="108077"/>
                    </a:lnTo>
                    <a:cubicBezTo>
                      <a:pt x="166794" y="109125"/>
                      <a:pt x="179543" y="122716"/>
                      <a:pt x="179543" y="139129"/>
                    </a:cubicBezTo>
                    <a:cubicBezTo>
                      <a:pt x="179543" y="155541"/>
                      <a:pt x="166794" y="169132"/>
                      <a:pt x="150415" y="170180"/>
                    </a:cubicBezTo>
                    <a:lnTo>
                      <a:pt x="15922" y="170180"/>
                    </a:lnTo>
                    <a:cubicBezTo>
                      <a:pt x="11527" y="169717"/>
                      <a:pt x="7253" y="171801"/>
                      <a:pt x="4912" y="175549"/>
                    </a:cubicBezTo>
                    <a:cubicBezTo>
                      <a:pt x="2570" y="179296"/>
                      <a:pt x="2570" y="184051"/>
                      <a:pt x="4912" y="187798"/>
                    </a:cubicBezTo>
                    <a:cubicBezTo>
                      <a:pt x="7253" y="191546"/>
                      <a:pt x="11527" y="193630"/>
                      <a:pt x="15922" y="193167"/>
                    </a:cubicBezTo>
                    <a:lnTo>
                      <a:pt x="150542" y="193167"/>
                    </a:lnTo>
                    <a:cubicBezTo>
                      <a:pt x="180323" y="193097"/>
                      <a:pt x="204447" y="168973"/>
                      <a:pt x="204517" y="13919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2" name="PA-任意多边形 136"/>
              <p:cNvSpPr/>
              <p:nvPr>
                <p:custDataLst>
                  <p:tags r:id="rId5"/>
                </p:custDataLst>
              </p:nvPr>
            </p:nvSpPr>
            <p:spPr>
              <a:xfrm>
                <a:off x="269240" y="32512"/>
                <a:ext cx="202439" cy="192339"/>
              </a:xfrm>
              <a:custGeom>
                <a:avLst/>
                <a:gdLst/>
                <a:ahLst/>
                <a:cxnLst/>
                <a:rect l="0" t="0" r="0" b="0"/>
                <a:pathLst>
                  <a:path w="202439" h="192339">
                    <a:moveTo>
                      <a:pt x="202438" y="54102"/>
                    </a:moveTo>
                    <a:cubicBezTo>
                      <a:pt x="202438" y="39753"/>
                      <a:pt x="196738" y="25992"/>
                      <a:pt x="186592" y="15846"/>
                    </a:cubicBezTo>
                    <a:cubicBezTo>
                      <a:pt x="176446" y="5700"/>
                      <a:pt x="162685" y="0"/>
                      <a:pt x="148336" y="0"/>
                    </a:cubicBezTo>
                    <a:lnTo>
                      <a:pt x="11430" y="0"/>
                    </a:lnTo>
                    <a:cubicBezTo>
                      <a:pt x="5548" y="619"/>
                      <a:pt x="1083" y="5579"/>
                      <a:pt x="1083" y="11493"/>
                    </a:cubicBezTo>
                    <a:cubicBezTo>
                      <a:pt x="1083" y="17408"/>
                      <a:pt x="5548" y="22368"/>
                      <a:pt x="11430" y="22987"/>
                    </a:cubicBezTo>
                    <a:lnTo>
                      <a:pt x="148336" y="22987"/>
                    </a:lnTo>
                    <a:cubicBezTo>
                      <a:pt x="164715" y="24035"/>
                      <a:pt x="177464" y="37626"/>
                      <a:pt x="177464" y="54039"/>
                    </a:cubicBezTo>
                    <a:cubicBezTo>
                      <a:pt x="177464" y="70451"/>
                      <a:pt x="164715" y="84042"/>
                      <a:pt x="148336" y="85090"/>
                    </a:cubicBezTo>
                    <a:lnTo>
                      <a:pt x="33274" y="85090"/>
                    </a:lnTo>
                    <a:cubicBezTo>
                      <a:pt x="14877" y="85160"/>
                      <a:pt x="0" y="100094"/>
                      <a:pt x="0" y="118491"/>
                    </a:cubicBezTo>
                    <a:lnTo>
                      <a:pt x="0" y="118491"/>
                    </a:lnTo>
                    <a:lnTo>
                      <a:pt x="0" y="181991"/>
                    </a:lnTo>
                    <a:cubicBezTo>
                      <a:pt x="619" y="187873"/>
                      <a:pt x="5579" y="192338"/>
                      <a:pt x="11493" y="192338"/>
                    </a:cubicBezTo>
                    <a:cubicBezTo>
                      <a:pt x="17408" y="192338"/>
                      <a:pt x="22368" y="187873"/>
                      <a:pt x="22987" y="181991"/>
                    </a:cubicBezTo>
                    <a:lnTo>
                      <a:pt x="22987" y="150241"/>
                    </a:lnTo>
                    <a:lnTo>
                      <a:pt x="22987" y="150241"/>
                    </a:lnTo>
                    <a:lnTo>
                      <a:pt x="22987" y="118491"/>
                    </a:lnTo>
                    <a:cubicBezTo>
                      <a:pt x="22987" y="112810"/>
                      <a:pt x="27593" y="108204"/>
                      <a:pt x="33274" y="108204"/>
                    </a:cubicBezTo>
                    <a:lnTo>
                      <a:pt x="148336" y="108204"/>
                    </a:lnTo>
                    <a:cubicBezTo>
                      <a:pt x="178216" y="108204"/>
                      <a:pt x="202438" y="83982"/>
                      <a:pt x="202438" y="54102"/>
                    </a:cubicBezTo>
                    <a:close/>
                  </a:path>
                </a:pathLst>
              </a:custGeom>
              <a:gr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3" name="PA-任意多边形 137"/>
              <p:cNvSpPr/>
              <p:nvPr>
                <p:custDataLst>
                  <p:tags r:id="rId6"/>
                </p:custDataLst>
              </p:nvPr>
            </p:nvSpPr>
            <p:spPr>
              <a:xfrm>
                <a:off x="-53" y="31607"/>
                <a:ext cx="232511" cy="195625"/>
              </a:xfrm>
              <a:custGeom>
                <a:avLst/>
                <a:gdLst/>
                <a:ahLst/>
                <a:cxnLst/>
                <a:rect l="0" t="0" r="0" b="0"/>
                <a:pathLst>
                  <a:path w="232511" h="195625">
                    <a:moveTo>
                      <a:pt x="232336" y="12589"/>
                    </a:moveTo>
                    <a:cubicBezTo>
                      <a:pt x="232510" y="8064"/>
                      <a:pt x="229967" y="3872"/>
                      <a:pt x="225874" y="1936"/>
                    </a:cubicBezTo>
                    <a:cubicBezTo>
                      <a:pt x="221781" y="0"/>
                      <a:pt x="216927" y="694"/>
                      <a:pt x="213540" y="3699"/>
                    </a:cubicBezTo>
                    <a:lnTo>
                      <a:pt x="130228" y="71390"/>
                    </a:lnTo>
                    <a:lnTo>
                      <a:pt x="148516" y="86249"/>
                    </a:lnTo>
                    <a:lnTo>
                      <a:pt x="209476" y="36719"/>
                    </a:lnTo>
                    <a:lnTo>
                      <a:pt x="209476" y="158893"/>
                    </a:lnTo>
                    <a:lnTo>
                      <a:pt x="183060" y="137430"/>
                    </a:lnTo>
                    <a:cubicBezTo>
                      <a:pt x="182600" y="137243"/>
                      <a:pt x="182172" y="136986"/>
                      <a:pt x="181790" y="136668"/>
                    </a:cubicBezTo>
                    <a:lnTo>
                      <a:pt x="116004" y="82693"/>
                    </a:lnTo>
                    <a:lnTo>
                      <a:pt x="97970" y="97552"/>
                    </a:lnTo>
                    <a:lnTo>
                      <a:pt x="97970" y="97552"/>
                    </a:lnTo>
                    <a:lnTo>
                      <a:pt x="78158" y="113681"/>
                    </a:lnTo>
                    <a:lnTo>
                      <a:pt x="50853" y="135779"/>
                    </a:lnTo>
                    <a:lnTo>
                      <a:pt x="50853" y="135779"/>
                    </a:lnTo>
                    <a:lnTo>
                      <a:pt x="23040" y="158893"/>
                    </a:lnTo>
                    <a:lnTo>
                      <a:pt x="23040" y="36719"/>
                    </a:lnTo>
                    <a:lnTo>
                      <a:pt x="83873" y="86122"/>
                    </a:lnTo>
                    <a:lnTo>
                      <a:pt x="101653" y="71263"/>
                    </a:lnTo>
                    <a:lnTo>
                      <a:pt x="19992" y="4588"/>
                    </a:lnTo>
                    <a:lnTo>
                      <a:pt x="19992" y="4588"/>
                    </a:lnTo>
                    <a:lnTo>
                      <a:pt x="18976" y="3699"/>
                    </a:lnTo>
                    <a:cubicBezTo>
                      <a:pt x="16638" y="1756"/>
                      <a:pt x="13622" y="824"/>
                      <a:pt x="10595" y="1110"/>
                    </a:cubicBezTo>
                    <a:cubicBezTo>
                      <a:pt x="7568" y="1396"/>
                      <a:pt x="4780" y="2876"/>
                      <a:pt x="2847" y="5223"/>
                    </a:cubicBezTo>
                    <a:cubicBezTo>
                      <a:pt x="1154" y="7300"/>
                      <a:pt x="254" y="9910"/>
                      <a:pt x="307" y="12589"/>
                    </a:cubicBezTo>
                    <a:lnTo>
                      <a:pt x="53" y="12589"/>
                    </a:lnTo>
                    <a:lnTo>
                      <a:pt x="53" y="182769"/>
                    </a:lnTo>
                    <a:lnTo>
                      <a:pt x="53" y="182769"/>
                    </a:lnTo>
                    <a:cubicBezTo>
                      <a:pt x="0" y="185448"/>
                      <a:pt x="900" y="188058"/>
                      <a:pt x="2593" y="190135"/>
                    </a:cubicBezTo>
                    <a:cubicBezTo>
                      <a:pt x="6702" y="194999"/>
                      <a:pt x="13971" y="195624"/>
                      <a:pt x="18849" y="191532"/>
                    </a:cubicBezTo>
                    <a:lnTo>
                      <a:pt x="116131" y="112411"/>
                    </a:lnTo>
                    <a:lnTo>
                      <a:pt x="213413" y="191532"/>
                    </a:lnTo>
                    <a:cubicBezTo>
                      <a:pt x="218291" y="195624"/>
                      <a:pt x="225560" y="194999"/>
                      <a:pt x="229669" y="190135"/>
                    </a:cubicBezTo>
                    <a:cubicBezTo>
                      <a:pt x="231352" y="188053"/>
                      <a:pt x="232251" y="185446"/>
                      <a:pt x="232209" y="182769"/>
                    </a:cubicBezTo>
                    <a:lnTo>
                      <a:pt x="232209" y="182769"/>
                    </a:lnTo>
                    <a:lnTo>
                      <a:pt x="232209" y="12462"/>
                    </a:lnTo>
                  </a:path>
                </a:pathLst>
              </a:custGeom>
              <a:grp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a:ea typeface="微软雅黑 Light"/>
                  <a:cs typeface="+mn-cs"/>
                </a:endParaRPr>
              </a:p>
            </p:txBody>
          </p:sp>
        </p:grpSp>
      </p:grpSp>
      <p:sp>
        <p:nvSpPr>
          <p:cNvPr id="24" name="PA_矩形 7"/>
          <p:cNvSpPr/>
          <p:nvPr>
            <p:custDataLst>
              <p:tags r:id="rId7"/>
            </p:custDataLst>
          </p:nvPr>
        </p:nvSpPr>
        <p:spPr>
          <a:xfrm>
            <a:off x="2807202" y="2114649"/>
            <a:ext cx="5827236"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感谢领导的支持与信任</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8"/>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Thank You For Your Support And Trust</a:t>
            </a:r>
            <a:endParaRPr lang="en-US" altLang="zh-CN" sz="1600" kern="0">
              <a:solidFill>
                <a:schemeClr val="accent2"/>
              </a:solidFill>
              <a:latin typeface="+mj-lt"/>
              <a:ea typeface="微软雅黑"/>
            </a:endParaRPr>
          </a:p>
        </p:txBody>
      </p:sp>
      <p:sp>
        <p:nvSpPr>
          <p:cNvPr id="27" name="PA_矩形 8"/>
          <p:cNvSpPr/>
          <p:nvPr>
            <p:custDataLst>
              <p:tags r:id="rId9"/>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5" name="PA_矩形 8"/>
          <p:cNvSpPr/>
          <p:nvPr>
            <p:custDataLst>
              <p:tags r:id="rId1"/>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bg1"/>
                </a:solidFill>
                <a:latin typeface="+mj-lt"/>
                <a:ea typeface="微软雅黑"/>
              </a:rPr>
              <a:t>熊猫达人原创精品</a:t>
            </a:r>
            <a:endParaRPr lang="en-US" altLang="zh-CN" sz="1000" kern="0">
              <a:solidFill>
                <a:schemeClr val="bg1"/>
              </a:solidFill>
              <a:latin typeface="+mj-lt"/>
              <a:ea typeface="微软雅黑"/>
            </a:endParaRPr>
          </a:p>
        </p:txBody>
      </p:sp>
      <p:sp>
        <p:nvSpPr>
          <p:cNvPr id="226" name="矩形 225"/>
          <p:cNvSpPr/>
          <p:nvPr/>
        </p:nvSpPr>
        <p:spPr>
          <a:xfrm>
            <a:off x="3085753" y="756423"/>
            <a:ext cx="2972495" cy="193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7" name="PA_矩形 8"/>
          <p:cNvSpPr/>
          <p:nvPr>
            <p:custDataLst>
              <p:tags r:id="rId2"/>
            </p:custDataLst>
          </p:nvPr>
        </p:nvSpPr>
        <p:spPr>
          <a:xfrm>
            <a:off x="3335313" y="180102"/>
            <a:ext cx="2473374" cy="769441"/>
          </a:xfrm>
          <a:prstGeom prst="rect">
            <a:avLst/>
          </a:prstGeom>
        </p:spPr>
        <p:txBody>
          <a:bodyPr wrap="square">
            <a:spAutoFit/>
          </a:bodyPr>
          <a:lstStyle/>
          <a:p>
            <a:pPr lvl="0" algn="ctr" defTabSz="685800">
              <a:defRPr/>
            </a:pPr>
            <a:r>
              <a:rPr lang="zh-CN" altLang="en-US" sz="4400" kern="0">
                <a:solidFill>
                  <a:schemeClr val="bg1"/>
                </a:solidFill>
                <a:latin typeface="+mj-lt"/>
                <a:ea typeface="微软雅黑"/>
              </a:rPr>
              <a:t>版权声明</a:t>
            </a:r>
            <a:endParaRPr lang="en-US" altLang="zh-CN" sz="4400" kern="0">
              <a:solidFill>
                <a:schemeClr val="bg1"/>
              </a:solidFill>
              <a:latin typeface="+mj-lt"/>
              <a:ea typeface="微软雅黑"/>
            </a:endParaRPr>
          </a:p>
        </p:txBody>
      </p:sp>
      <p:sp>
        <p:nvSpPr>
          <p:cNvPr id="228" name="PA_矩形 8"/>
          <p:cNvSpPr/>
          <p:nvPr>
            <p:custDataLst>
              <p:tags r:id="rId3"/>
            </p:custDataLst>
          </p:nvPr>
        </p:nvSpPr>
        <p:spPr>
          <a:xfrm>
            <a:off x="318789" y="1313524"/>
            <a:ext cx="8577238" cy="1750607"/>
          </a:xfrm>
          <a:prstGeom prst="rect">
            <a:avLst/>
          </a:prstGeom>
        </p:spPr>
        <p:txBody>
          <a:bodyPr wrap="square">
            <a:spAutoFit/>
          </a:bodyPr>
          <a:lstStyle/>
          <a:p>
            <a:pPr marL="342900" lvl="0" indent="-342900" defTabSz="685800">
              <a:lnSpc>
                <a:spcPct val="200000"/>
              </a:lnSpc>
              <a:buFont typeface="Arial" panose="020B0604020202090204" pitchFamily="34" charset="0"/>
              <a:buChar char="•"/>
              <a:defRPr/>
            </a:pPr>
            <a:r>
              <a:rPr lang="zh-CN" altLang="en-US" sz="1400" kern="0">
                <a:solidFill>
                  <a:schemeClr val="bg1"/>
                </a:solidFill>
                <a:latin typeface="+mj-lt"/>
                <a:ea typeface="微软雅黑"/>
              </a:rPr>
              <a:t>该模板采用黑金元素进行设计，将家装现代简约设计风格代入演示之中。</a:t>
            </a:r>
            <a:endParaRPr lang="en-US" altLang="zh-CN" sz="1400" kern="0">
              <a:solidFill>
                <a:schemeClr val="bg1"/>
              </a:solidFill>
              <a:latin typeface="+mj-lt"/>
              <a:ea typeface="微软雅黑"/>
            </a:endParaRPr>
          </a:p>
          <a:p>
            <a:pPr marL="342900" lvl="0" indent="-342900" defTabSz="685800">
              <a:lnSpc>
                <a:spcPct val="200000"/>
              </a:lnSpc>
              <a:buFont typeface="Arial" panose="020B0604020202090204" pitchFamily="34" charset="0"/>
              <a:buChar char="•"/>
              <a:defRPr/>
            </a:pPr>
            <a:r>
              <a:rPr lang="zh-CN" altLang="en-US" sz="1400" kern="0">
                <a:solidFill>
                  <a:schemeClr val="bg1"/>
                </a:solidFill>
                <a:latin typeface="+mj-lt"/>
                <a:ea typeface="微软雅黑"/>
              </a:rPr>
              <a:t>该模板版式、风格、配色皆为熊猫设计首创，若有模仿、抄袭等行为，一概追究对方的责任。</a:t>
            </a:r>
            <a:endParaRPr lang="en-US" altLang="zh-CN" sz="1400" kern="0">
              <a:solidFill>
                <a:schemeClr val="bg1"/>
              </a:solidFill>
              <a:latin typeface="+mj-lt"/>
              <a:ea typeface="微软雅黑"/>
            </a:endParaRPr>
          </a:p>
          <a:p>
            <a:pPr marL="342900" lvl="0" indent="-342900" defTabSz="685800">
              <a:lnSpc>
                <a:spcPct val="200000"/>
              </a:lnSpc>
              <a:buFont typeface="Arial" panose="020B0604020202090204" pitchFamily="34" charset="0"/>
              <a:buChar char="•"/>
              <a:defRPr/>
            </a:pPr>
            <a:r>
              <a:rPr lang="zh-CN" altLang="en-US" sz="1400" kern="0">
                <a:solidFill>
                  <a:schemeClr val="bg1"/>
                </a:solidFill>
                <a:latin typeface="+mj-lt"/>
                <a:ea typeface="微软雅黑"/>
              </a:rPr>
              <a:t>不得将购买的模板、图表及其它素材资源，用于再出售、转让，不得转授权、出卖。</a:t>
            </a:r>
            <a:endParaRPr lang="en-US" altLang="zh-CN" sz="1400" kern="0">
              <a:solidFill>
                <a:schemeClr val="bg1"/>
              </a:solidFill>
              <a:latin typeface="+mj-lt"/>
              <a:ea typeface="微软雅黑"/>
            </a:endParaRPr>
          </a:p>
          <a:p>
            <a:pPr marL="342900" lvl="0" indent="-342900" defTabSz="685800">
              <a:lnSpc>
                <a:spcPct val="200000"/>
              </a:lnSpc>
              <a:buFont typeface="Arial" panose="020B0604020202090204" pitchFamily="34" charset="0"/>
              <a:buChar char="•"/>
              <a:defRPr/>
            </a:pPr>
            <a:r>
              <a:rPr lang="zh-CN" altLang="en-US" sz="1400" kern="0">
                <a:solidFill>
                  <a:schemeClr val="bg1"/>
                </a:solidFill>
                <a:latin typeface="+mj-lt"/>
                <a:ea typeface="微软雅黑"/>
              </a:rPr>
              <a:t>为了您和稻壳儿以及熊猫设计的利益，请勿复制、传播、销售，否则将承担法律责任。</a:t>
            </a:r>
            <a:endParaRPr lang="en-US" altLang="zh-CN" sz="14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546924" cy="52062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152049" y="606755"/>
            <a:ext cx="1723549" cy="400110"/>
          </a:xfrm>
          <a:prstGeom prst="rect">
            <a:avLst/>
          </a:prstGeom>
          <a:noFill/>
        </p:spPr>
        <p:txBody>
          <a:bodyPr wrap="none" rtlCol="0">
            <a:spAutoFit/>
          </a:bodyPr>
          <a:lstStyle/>
          <a:p>
            <a:pPr lvl="0" defTabSz="608965">
              <a:defRPr/>
            </a:pPr>
            <a:r>
              <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工作内容回顾</a:t>
            </a:r>
            <a:endPar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49" name="文本框 48"/>
          <p:cNvSpPr txBox="1"/>
          <p:nvPr/>
        </p:nvSpPr>
        <p:spPr>
          <a:xfrm>
            <a:off x="5152049" y="934495"/>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Review Of Work Content</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50" name="文本框 49"/>
          <p:cNvSpPr txBox="1"/>
          <p:nvPr/>
        </p:nvSpPr>
        <p:spPr>
          <a:xfrm>
            <a:off x="5152049" y="1743107"/>
            <a:ext cx="1723549" cy="400110"/>
          </a:xfrm>
          <a:prstGeom prst="rect">
            <a:avLst/>
          </a:prstGeom>
          <a:noFill/>
        </p:spPr>
        <p:txBody>
          <a:bodyPr wrap="none" rtlCol="0">
            <a:spAutoFit/>
          </a:bodyPr>
          <a:lstStyle/>
          <a:p>
            <a:pPr lvl="0" defTabSz="608965">
              <a:defRPr/>
            </a:pPr>
            <a:r>
              <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市场数据分析</a:t>
            </a:r>
            <a:endPar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51" name="文本框 50"/>
          <p:cNvSpPr txBox="1"/>
          <p:nvPr/>
        </p:nvSpPr>
        <p:spPr>
          <a:xfrm>
            <a:off x="5152049" y="2077966"/>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The Market Data Analysis</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52" name="文本框 51"/>
          <p:cNvSpPr txBox="1"/>
          <p:nvPr/>
        </p:nvSpPr>
        <p:spPr>
          <a:xfrm>
            <a:off x="5152049" y="2867173"/>
            <a:ext cx="2492990" cy="400110"/>
          </a:xfrm>
          <a:prstGeom prst="rect">
            <a:avLst/>
          </a:prstGeom>
          <a:noFill/>
        </p:spPr>
        <p:txBody>
          <a:bodyPr wrap="none" rtlCol="0">
            <a:spAutoFit/>
          </a:bodyPr>
          <a:lstStyle/>
          <a:p>
            <a:pPr lvl="0" defTabSz="608965">
              <a:defRPr/>
            </a:pPr>
            <a:r>
              <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面临问题及解决措施</a:t>
            </a:r>
            <a:endPar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53" name="文本框 52"/>
          <p:cNvSpPr txBox="1"/>
          <p:nvPr/>
        </p:nvSpPr>
        <p:spPr>
          <a:xfrm>
            <a:off x="5152049" y="3252768"/>
            <a:ext cx="3132748"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Problems And Solutions In Work</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54" name="文本框 53"/>
          <p:cNvSpPr txBox="1"/>
          <p:nvPr/>
        </p:nvSpPr>
        <p:spPr>
          <a:xfrm>
            <a:off x="5152049" y="4039507"/>
            <a:ext cx="1980029" cy="400110"/>
          </a:xfrm>
          <a:prstGeom prst="rect">
            <a:avLst/>
          </a:prstGeom>
          <a:noFill/>
        </p:spPr>
        <p:txBody>
          <a:bodyPr wrap="none" rtlCol="0">
            <a:spAutoFit/>
          </a:bodyPr>
          <a:lstStyle/>
          <a:p>
            <a:pPr lvl="0" defTabSz="608965">
              <a:defRPr/>
            </a:pPr>
            <a:r>
              <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下一步工作计划</a:t>
            </a:r>
            <a:endParaRPr kumimoji="1" lang="zh-CN" altLang="en-US" sz="20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55" name="文本框 54"/>
          <p:cNvSpPr txBox="1"/>
          <p:nvPr/>
        </p:nvSpPr>
        <p:spPr>
          <a:xfrm>
            <a:off x="5152049" y="4398351"/>
            <a:ext cx="1775012"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Next Work Planning</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6" name="椭圆 5"/>
          <p:cNvSpPr/>
          <p:nvPr/>
        </p:nvSpPr>
        <p:spPr>
          <a:xfrm>
            <a:off x="4451636" y="555533"/>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01</a:t>
            </a:r>
            <a:endParaRPr lang="zh-CN" altLang="en-US">
              <a:latin typeface="+mj-lt"/>
            </a:endParaRPr>
          </a:p>
        </p:txBody>
      </p:sp>
      <p:sp>
        <p:nvSpPr>
          <p:cNvPr id="56" name="椭圆 55"/>
          <p:cNvSpPr/>
          <p:nvPr/>
        </p:nvSpPr>
        <p:spPr>
          <a:xfrm>
            <a:off x="4451636" y="1711353"/>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02</a:t>
            </a:r>
            <a:endParaRPr lang="zh-CN" altLang="en-US">
              <a:latin typeface="+mj-lt"/>
            </a:endParaRPr>
          </a:p>
        </p:txBody>
      </p:sp>
      <p:sp>
        <p:nvSpPr>
          <p:cNvPr id="57" name="椭圆 56"/>
          <p:cNvSpPr/>
          <p:nvPr/>
        </p:nvSpPr>
        <p:spPr>
          <a:xfrm>
            <a:off x="4451636" y="2867173"/>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03</a:t>
            </a:r>
            <a:endParaRPr lang="zh-CN" altLang="en-US">
              <a:latin typeface="+mj-lt"/>
            </a:endParaRPr>
          </a:p>
        </p:txBody>
      </p:sp>
      <p:sp>
        <p:nvSpPr>
          <p:cNvPr id="58" name="椭圆 57"/>
          <p:cNvSpPr/>
          <p:nvPr/>
        </p:nvSpPr>
        <p:spPr>
          <a:xfrm>
            <a:off x="4451636" y="4022994"/>
            <a:ext cx="619760" cy="619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04</a:t>
            </a:r>
            <a:endParaRPr lang="zh-CN" altLang="en-US">
              <a:latin typeface="+mj-lt"/>
            </a:endParaRPr>
          </a:p>
        </p:txBody>
      </p:sp>
      <p:sp>
        <p:nvSpPr>
          <p:cNvPr id="29" name="矩形 28"/>
          <p:cNvSpPr/>
          <p:nvPr/>
        </p:nvSpPr>
        <p:spPr>
          <a:xfrm>
            <a:off x="8987199" y="-50669"/>
            <a:ext cx="18090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矩形 8"/>
          <p:cNvSpPr/>
          <p:nvPr>
            <p:custDataLst>
              <p:tags r:id="rId1"/>
            </p:custDataLst>
          </p:nvPr>
        </p:nvSpPr>
        <p:spPr>
          <a:xfrm>
            <a:off x="106722" y="2143217"/>
            <a:ext cx="2426023" cy="584775"/>
          </a:xfrm>
          <a:prstGeom prst="rect">
            <a:avLst/>
          </a:prstGeom>
        </p:spPr>
        <p:txBody>
          <a:bodyPr wrap="square">
            <a:spAutoFit/>
          </a:bodyPr>
          <a:lstStyle/>
          <a:p>
            <a:pPr lvl="0" algn="ctr" defTabSz="685800">
              <a:defRPr/>
            </a:pPr>
            <a:r>
              <a:rPr lang="en-US" altLang="zh-CN" sz="3200" kern="0">
                <a:solidFill>
                  <a:schemeClr val="bg1"/>
                </a:solidFill>
                <a:latin typeface="+mj-lt"/>
                <a:ea typeface="微软雅黑"/>
              </a:rPr>
              <a:t>CONTENTS</a:t>
            </a:r>
            <a:endParaRPr lang="en-US" altLang="zh-CN" sz="32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7" name="AutoShape 4"/>
          <p:cNvSpPr/>
          <p:nvPr/>
        </p:nvSpPr>
        <p:spPr bwMode="auto">
          <a:xfrm>
            <a:off x="8280400" y="3589338"/>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58" name="组合 57"/>
          <p:cNvGrpSpPr/>
          <p:nvPr/>
        </p:nvGrpSpPr>
        <p:grpSpPr>
          <a:xfrm>
            <a:off x="7580758" y="3616325"/>
            <a:ext cx="358775" cy="292100"/>
            <a:chOff x="7550150" y="3613150"/>
            <a:chExt cx="358775" cy="292100"/>
          </a:xfrm>
          <a:solidFill>
            <a:schemeClr val="bg1"/>
          </a:solidFill>
        </p:grpSpPr>
        <p:sp>
          <p:nvSpPr>
            <p:cNvPr id="59"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0"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61" name="Group 5"/>
          <p:cNvGrpSpPr/>
          <p:nvPr/>
        </p:nvGrpSpPr>
        <p:grpSpPr>
          <a:xfrm>
            <a:off x="6831585" y="3578617"/>
            <a:ext cx="359165" cy="359779"/>
            <a:chOff x="9145588" y="4435475"/>
            <a:chExt cx="464344" cy="465138"/>
          </a:xfrm>
          <a:solidFill>
            <a:schemeClr val="bg1"/>
          </a:solidFill>
        </p:grpSpPr>
        <p:sp>
          <p:nvSpPr>
            <p:cNvPr id="62"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3"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4"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5"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6"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7"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8"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69"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0"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71" name="Group 15"/>
          <p:cNvGrpSpPr/>
          <p:nvPr/>
        </p:nvGrpSpPr>
        <p:grpSpPr>
          <a:xfrm>
            <a:off x="6112643" y="3589668"/>
            <a:ext cx="359165" cy="348727"/>
            <a:chOff x="8216107" y="4449763"/>
            <a:chExt cx="464344" cy="450850"/>
          </a:xfrm>
          <a:solidFill>
            <a:schemeClr val="bg1"/>
          </a:solidFill>
        </p:grpSpPr>
        <p:sp>
          <p:nvSpPr>
            <p:cNvPr id="72"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3"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74" name="组合 73"/>
          <p:cNvGrpSpPr/>
          <p:nvPr/>
        </p:nvGrpSpPr>
        <p:grpSpPr>
          <a:xfrm>
            <a:off x="5394325" y="3578225"/>
            <a:ext cx="358775" cy="360363"/>
            <a:chOff x="5394325" y="3578225"/>
            <a:chExt cx="358775" cy="360363"/>
          </a:xfrm>
          <a:solidFill>
            <a:schemeClr val="bg1"/>
          </a:solidFill>
        </p:grpSpPr>
        <p:sp>
          <p:nvSpPr>
            <p:cNvPr id="75"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6"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7"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8"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79"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0"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1"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2"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3"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4"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85" name="AutoShape 28"/>
          <p:cNvSpPr/>
          <p:nvPr/>
        </p:nvSpPr>
        <p:spPr bwMode="auto">
          <a:xfrm>
            <a:off x="4675188" y="3578225"/>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6" name="AutoShape 29"/>
          <p:cNvSpPr/>
          <p:nvPr/>
        </p:nvSpPr>
        <p:spPr bwMode="auto">
          <a:xfrm>
            <a:off x="8267700" y="2871788"/>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7" name="AutoShape 30"/>
          <p:cNvSpPr/>
          <p:nvPr/>
        </p:nvSpPr>
        <p:spPr bwMode="auto">
          <a:xfrm>
            <a:off x="7605713" y="2859088"/>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8" name="AutoShape 31"/>
          <p:cNvSpPr/>
          <p:nvPr/>
        </p:nvSpPr>
        <p:spPr bwMode="auto">
          <a:xfrm>
            <a:off x="7651750" y="3016250"/>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89" name="AutoShape 32"/>
          <p:cNvSpPr/>
          <p:nvPr/>
        </p:nvSpPr>
        <p:spPr bwMode="auto">
          <a:xfrm>
            <a:off x="6831013" y="2882900"/>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0" name="AutoShape 33"/>
          <p:cNvSpPr/>
          <p:nvPr/>
        </p:nvSpPr>
        <p:spPr bwMode="auto">
          <a:xfrm>
            <a:off x="6111875" y="2994025"/>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1" name="AutoShape 34"/>
          <p:cNvSpPr/>
          <p:nvPr/>
        </p:nvSpPr>
        <p:spPr bwMode="auto">
          <a:xfrm>
            <a:off x="6202363"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2" name="AutoShape 35"/>
          <p:cNvSpPr/>
          <p:nvPr/>
        </p:nvSpPr>
        <p:spPr bwMode="auto">
          <a:xfrm>
            <a:off x="6337300" y="2905125"/>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3" name="AutoShape 36"/>
          <p:cNvSpPr/>
          <p:nvPr/>
        </p:nvSpPr>
        <p:spPr bwMode="auto">
          <a:xfrm>
            <a:off x="6280150" y="2859088"/>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94" name="组合 93"/>
          <p:cNvGrpSpPr/>
          <p:nvPr/>
        </p:nvGrpSpPr>
        <p:grpSpPr>
          <a:xfrm>
            <a:off x="5394325" y="2859088"/>
            <a:ext cx="358775" cy="360362"/>
            <a:chOff x="5394325" y="2859088"/>
            <a:chExt cx="358775" cy="360362"/>
          </a:xfrm>
        </p:grpSpPr>
        <p:sp>
          <p:nvSpPr>
            <p:cNvPr id="95" name="AutoShape 37"/>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6" name="AutoShape 38"/>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7" name="AutoShape 39"/>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8" name="AutoShape 40"/>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99" name="AutoShape 41"/>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0" name="AutoShape 42"/>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01"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2"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3"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4" name="AutoShape 46"/>
          <p:cNvSpPr/>
          <p:nvPr/>
        </p:nvSpPr>
        <p:spPr bwMode="auto">
          <a:xfrm>
            <a:off x="8267700" y="2141538"/>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5" name="AutoShape 47"/>
          <p:cNvSpPr/>
          <p:nvPr/>
        </p:nvSpPr>
        <p:spPr bwMode="auto">
          <a:xfrm>
            <a:off x="7550150" y="2141538"/>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06" name="组合 105"/>
          <p:cNvGrpSpPr/>
          <p:nvPr/>
        </p:nvGrpSpPr>
        <p:grpSpPr>
          <a:xfrm>
            <a:off x="6853689" y="2141343"/>
            <a:ext cx="314346" cy="359165"/>
            <a:chOff x="6853689" y="2141343"/>
            <a:chExt cx="314346" cy="359165"/>
          </a:xfrm>
          <a:solidFill>
            <a:schemeClr val="bg1"/>
          </a:solidFill>
        </p:grpSpPr>
        <p:sp>
          <p:nvSpPr>
            <p:cNvPr id="107"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8"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09"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0"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11" name="组合 110"/>
          <p:cNvGrpSpPr/>
          <p:nvPr/>
        </p:nvGrpSpPr>
        <p:grpSpPr>
          <a:xfrm>
            <a:off x="6111875" y="2141538"/>
            <a:ext cx="360363" cy="358775"/>
            <a:chOff x="6111875" y="2141538"/>
            <a:chExt cx="360363" cy="358775"/>
          </a:xfrm>
          <a:solidFill>
            <a:schemeClr val="bg1"/>
          </a:solidFill>
        </p:grpSpPr>
        <p:sp>
          <p:nvSpPr>
            <p:cNvPr id="112" name="AutoShape 52"/>
            <p:cNvSpPr/>
            <p:nvPr/>
          </p:nvSpPr>
          <p:spPr bwMode="auto">
            <a:xfrm>
              <a:off x="6111875" y="2141538"/>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3" name="AutoShape 53"/>
            <p:cNvSpPr/>
            <p:nvPr/>
          </p:nvSpPr>
          <p:spPr bwMode="auto">
            <a:xfrm>
              <a:off x="6248400" y="2265363"/>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4" name="AutoShape 54"/>
            <p:cNvSpPr/>
            <p:nvPr/>
          </p:nvSpPr>
          <p:spPr bwMode="auto">
            <a:xfrm>
              <a:off x="6235700" y="2387600"/>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5" name="AutoShape 55"/>
            <p:cNvSpPr/>
            <p:nvPr/>
          </p:nvSpPr>
          <p:spPr bwMode="auto">
            <a:xfrm>
              <a:off x="6292850" y="2197100"/>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16" name="组合 115"/>
          <p:cNvGrpSpPr/>
          <p:nvPr/>
        </p:nvGrpSpPr>
        <p:grpSpPr>
          <a:xfrm>
            <a:off x="5394312" y="2141343"/>
            <a:ext cx="359165" cy="359165"/>
            <a:chOff x="5394312" y="2141343"/>
            <a:chExt cx="359165" cy="359165"/>
          </a:xfrm>
          <a:solidFill>
            <a:schemeClr val="bg1"/>
          </a:solidFill>
        </p:grpSpPr>
        <p:sp>
          <p:nvSpPr>
            <p:cNvPr id="117"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8"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19"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20" name="AutoShape 59"/>
          <p:cNvSpPr/>
          <p:nvPr/>
        </p:nvSpPr>
        <p:spPr bwMode="auto">
          <a:xfrm>
            <a:off x="4675188" y="2141538"/>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1"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2"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3"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4"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5"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6"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7"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8"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29"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30" name="Group 69"/>
          <p:cNvGrpSpPr/>
          <p:nvPr/>
        </p:nvGrpSpPr>
        <p:grpSpPr>
          <a:xfrm>
            <a:off x="7549916" y="1422399"/>
            <a:ext cx="359165" cy="337063"/>
            <a:chOff x="10074275" y="1647825"/>
            <a:chExt cx="464344" cy="435769"/>
          </a:xfrm>
          <a:solidFill>
            <a:schemeClr val="bg1"/>
          </a:solidFill>
        </p:grpSpPr>
        <p:sp>
          <p:nvSpPr>
            <p:cNvPr id="131"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2"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3"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4"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5"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6"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7"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8"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39"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40" name="组合 139"/>
          <p:cNvGrpSpPr/>
          <p:nvPr/>
        </p:nvGrpSpPr>
        <p:grpSpPr>
          <a:xfrm>
            <a:off x="6842125" y="1422400"/>
            <a:ext cx="336550" cy="358775"/>
            <a:chOff x="6842125" y="1422400"/>
            <a:chExt cx="336550" cy="358775"/>
          </a:xfrm>
          <a:solidFill>
            <a:schemeClr val="bg1"/>
          </a:solidFill>
        </p:grpSpPr>
        <p:sp>
          <p:nvSpPr>
            <p:cNvPr id="141"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42"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43"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44" name="Group 82"/>
          <p:cNvGrpSpPr/>
          <p:nvPr/>
        </p:nvGrpSpPr>
        <p:grpSpPr>
          <a:xfrm>
            <a:off x="6112643" y="1422399"/>
            <a:ext cx="359165" cy="359165"/>
            <a:chOff x="8216107" y="1647825"/>
            <a:chExt cx="464344" cy="464344"/>
          </a:xfrm>
          <a:solidFill>
            <a:schemeClr val="bg1"/>
          </a:solidFill>
        </p:grpSpPr>
        <p:sp>
          <p:nvSpPr>
            <p:cNvPr id="145"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46"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47" name="AutoShape 83"/>
          <p:cNvSpPr/>
          <p:nvPr/>
        </p:nvSpPr>
        <p:spPr bwMode="auto">
          <a:xfrm>
            <a:off x="5394325" y="1477963"/>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48" name="组合 147"/>
          <p:cNvGrpSpPr/>
          <p:nvPr/>
        </p:nvGrpSpPr>
        <p:grpSpPr>
          <a:xfrm>
            <a:off x="4675188" y="1422400"/>
            <a:ext cx="360362" cy="358775"/>
            <a:chOff x="4675188" y="1422400"/>
            <a:chExt cx="360362" cy="358775"/>
          </a:xfrm>
        </p:grpSpPr>
        <p:sp>
          <p:nvSpPr>
            <p:cNvPr id="149"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0"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1"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2"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3"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4"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5"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6"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7"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8"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59"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0"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1"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62" name="组合 161"/>
          <p:cNvGrpSpPr/>
          <p:nvPr/>
        </p:nvGrpSpPr>
        <p:grpSpPr>
          <a:xfrm>
            <a:off x="3965575" y="3582988"/>
            <a:ext cx="213716" cy="358775"/>
            <a:chOff x="3965575" y="3582988"/>
            <a:chExt cx="247650" cy="358775"/>
          </a:xfrm>
          <a:solidFill>
            <a:schemeClr val="bg1"/>
          </a:solidFill>
        </p:grpSpPr>
        <p:sp>
          <p:nvSpPr>
            <p:cNvPr id="163"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4"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5"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66" name="AutoShape 100"/>
          <p:cNvSpPr/>
          <p:nvPr/>
        </p:nvSpPr>
        <p:spPr bwMode="auto">
          <a:xfrm>
            <a:off x="3214688" y="3582988"/>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7" name="AutoShape 101"/>
          <p:cNvSpPr/>
          <p:nvPr/>
        </p:nvSpPr>
        <p:spPr bwMode="auto">
          <a:xfrm>
            <a:off x="2473325"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8" name="AutoShape 102"/>
          <p:cNvSpPr/>
          <p:nvPr/>
        </p:nvSpPr>
        <p:spPr bwMode="auto">
          <a:xfrm>
            <a:off x="2517775" y="3649663"/>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69" name="AutoShape 103"/>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70" name="AutoShape 104"/>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71" name="组合 170"/>
          <p:cNvGrpSpPr/>
          <p:nvPr/>
        </p:nvGrpSpPr>
        <p:grpSpPr>
          <a:xfrm>
            <a:off x="1035050" y="3649663"/>
            <a:ext cx="358775" cy="225425"/>
            <a:chOff x="1035050" y="3649663"/>
            <a:chExt cx="358775" cy="225425"/>
          </a:xfrm>
          <a:solidFill>
            <a:schemeClr val="bg1"/>
          </a:solidFill>
        </p:grpSpPr>
        <p:sp>
          <p:nvSpPr>
            <p:cNvPr id="172"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73"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74"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75" name="组合 174"/>
          <p:cNvGrpSpPr/>
          <p:nvPr/>
        </p:nvGrpSpPr>
        <p:grpSpPr>
          <a:xfrm>
            <a:off x="361950" y="3582988"/>
            <a:ext cx="269875" cy="358775"/>
            <a:chOff x="361950" y="3582988"/>
            <a:chExt cx="269875" cy="358775"/>
          </a:xfrm>
          <a:solidFill>
            <a:schemeClr val="bg1"/>
          </a:solidFill>
        </p:grpSpPr>
        <p:sp>
          <p:nvSpPr>
            <p:cNvPr id="176"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77"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78" name="Group 112"/>
          <p:cNvGrpSpPr/>
          <p:nvPr/>
        </p:nvGrpSpPr>
        <p:grpSpPr>
          <a:xfrm>
            <a:off x="3909765" y="2886073"/>
            <a:ext cx="359779" cy="337063"/>
            <a:chOff x="5368132" y="3540125"/>
            <a:chExt cx="465138" cy="435769"/>
          </a:xfrm>
          <a:solidFill>
            <a:schemeClr val="bg1"/>
          </a:solidFill>
        </p:grpSpPr>
        <p:sp>
          <p:nvSpPr>
            <p:cNvPr id="179"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80"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81" name="AutoShape 112"/>
          <p:cNvSpPr/>
          <p:nvPr/>
        </p:nvSpPr>
        <p:spPr bwMode="auto">
          <a:xfrm>
            <a:off x="3190875" y="2863850"/>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82" name="组合 181"/>
          <p:cNvGrpSpPr/>
          <p:nvPr/>
        </p:nvGrpSpPr>
        <p:grpSpPr>
          <a:xfrm>
            <a:off x="2528974" y="2863357"/>
            <a:ext cx="246811" cy="359779"/>
            <a:chOff x="2528974" y="2863357"/>
            <a:chExt cx="246811" cy="359779"/>
          </a:xfrm>
          <a:solidFill>
            <a:schemeClr val="bg1"/>
          </a:solidFill>
        </p:grpSpPr>
        <p:sp>
          <p:nvSpPr>
            <p:cNvPr id="183"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84"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185"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86"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87" name="AutoShape 117"/>
          <p:cNvSpPr/>
          <p:nvPr/>
        </p:nvSpPr>
        <p:spPr bwMode="auto">
          <a:xfrm>
            <a:off x="1035050" y="2930525"/>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r>
              <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rPr>
              <a:t>	</a:t>
            </a: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188" name="Group 121"/>
          <p:cNvGrpSpPr/>
          <p:nvPr/>
        </p:nvGrpSpPr>
        <p:grpSpPr>
          <a:xfrm>
            <a:off x="317500" y="2908790"/>
            <a:ext cx="359165" cy="269526"/>
            <a:chOff x="723900" y="3569494"/>
            <a:chExt cx="464344" cy="348456"/>
          </a:xfrm>
          <a:solidFill>
            <a:schemeClr val="bg1"/>
          </a:solidFill>
        </p:grpSpPr>
        <p:sp>
          <p:nvSpPr>
            <p:cNvPr id="189"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90"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91" name="Group 124"/>
          <p:cNvGrpSpPr/>
          <p:nvPr/>
        </p:nvGrpSpPr>
        <p:grpSpPr>
          <a:xfrm>
            <a:off x="3909765" y="2178795"/>
            <a:ext cx="359779" cy="302680"/>
            <a:chOff x="5368132" y="2625725"/>
            <a:chExt cx="465138" cy="391319"/>
          </a:xfrm>
          <a:solidFill>
            <a:schemeClr val="bg1"/>
          </a:solidFill>
        </p:grpSpPr>
        <p:sp>
          <p:nvSpPr>
            <p:cNvPr id="19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9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9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95" name="组合 194"/>
          <p:cNvGrpSpPr/>
          <p:nvPr/>
        </p:nvGrpSpPr>
        <p:grpSpPr>
          <a:xfrm>
            <a:off x="3191434" y="2145028"/>
            <a:ext cx="359165" cy="359165"/>
            <a:chOff x="3191434" y="2145028"/>
            <a:chExt cx="359165" cy="359165"/>
          </a:xfrm>
          <a:solidFill>
            <a:schemeClr val="bg1"/>
          </a:solidFill>
        </p:grpSpPr>
        <p:sp>
          <p:nvSpPr>
            <p:cNvPr id="196"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97"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198"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grpSp>
        <p:nvGrpSpPr>
          <p:cNvPr id="199" name="组合 198"/>
          <p:cNvGrpSpPr/>
          <p:nvPr/>
        </p:nvGrpSpPr>
        <p:grpSpPr>
          <a:xfrm>
            <a:off x="2473104" y="2145028"/>
            <a:ext cx="359165" cy="359165"/>
            <a:chOff x="2473104" y="2145028"/>
            <a:chExt cx="359165" cy="359165"/>
          </a:xfrm>
          <a:solidFill>
            <a:schemeClr val="bg1"/>
          </a:solidFill>
        </p:grpSpPr>
        <p:sp>
          <p:nvSpPr>
            <p:cNvPr id="200"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1"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202"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3"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4" name="AutoShape 130"/>
          <p:cNvSpPr/>
          <p:nvPr/>
        </p:nvSpPr>
        <p:spPr bwMode="auto">
          <a:xfrm>
            <a:off x="1035050" y="2144713"/>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5" name="AutoShape 131"/>
          <p:cNvSpPr/>
          <p:nvPr/>
        </p:nvSpPr>
        <p:spPr bwMode="auto">
          <a:xfrm>
            <a:off x="339725" y="2144713"/>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6" name="AutoShape 132"/>
          <p:cNvSpPr/>
          <p:nvPr/>
        </p:nvSpPr>
        <p:spPr bwMode="auto">
          <a:xfrm>
            <a:off x="406400" y="2290763"/>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7" name="AutoShape 133"/>
          <p:cNvSpPr/>
          <p:nvPr/>
        </p:nvSpPr>
        <p:spPr bwMode="auto">
          <a:xfrm>
            <a:off x="474663"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8" name="AutoShape 134"/>
          <p:cNvSpPr/>
          <p:nvPr/>
        </p:nvSpPr>
        <p:spPr bwMode="auto">
          <a:xfrm>
            <a:off x="541338" y="2290763"/>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09" name="AutoShape 135"/>
          <p:cNvSpPr/>
          <p:nvPr/>
        </p:nvSpPr>
        <p:spPr bwMode="auto">
          <a:xfrm>
            <a:off x="3910013" y="1482725"/>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0"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1"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2"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3" name="AutoShape 139"/>
          <p:cNvSpPr/>
          <p:nvPr/>
        </p:nvSpPr>
        <p:spPr bwMode="auto">
          <a:xfrm>
            <a:off x="2473325" y="1425575"/>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4" name="AutoShape 140"/>
          <p:cNvSpPr/>
          <p:nvPr/>
        </p:nvSpPr>
        <p:spPr bwMode="auto">
          <a:xfrm>
            <a:off x="1798638" y="1516063"/>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5" name="AutoShape 141"/>
          <p:cNvSpPr/>
          <p:nvPr/>
        </p:nvSpPr>
        <p:spPr bwMode="auto">
          <a:xfrm>
            <a:off x="1754188" y="1471613"/>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6" name="AutoShape 142"/>
          <p:cNvSpPr/>
          <p:nvPr/>
        </p:nvSpPr>
        <p:spPr bwMode="auto">
          <a:xfrm>
            <a:off x="2035175" y="1527175"/>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7" name="AutoShape 143"/>
          <p:cNvSpPr/>
          <p:nvPr/>
        </p:nvSpPr>
        <p:spPr bwMode="auto">
          <a:xfrm>
            <a:off x="2024063" y="16732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8" name="AutoShape 144"/>
          <p:cNvSpPr/>
          <p:nvPr/>
        </p:nvSpPr>
        <p:spPr bwMode="auto">
          <a:xfrm>
            <a:off x="2035175" y="1639888"/>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19" name="AutoShape 145"/>
          <p:cNvSpPr/>
          <p:nvPr/>
        </p:nvSpPr>
        <p:spPr bwMode="auto">
          <a:xfrm>
            <a:off x="2035175" y="1606550"/>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20" name="AutoShape 146"/>
          <p:cNvSpPr/>
          <p:nvPr/>
        </p:nvSpPr>
        <p:spPr bwMode="auto">
          <a:xfrm>
            <a:off x="1844675" y="1560513"/>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nvGrpSpPr>
          <p:cNvPr id="221" name="组合 220"/>
          <p:cNvGrpSpPr/>
          <p:nvPr/>
        </p:nvGrpSpPr>
        <p:grpSpPr>
          <a:xfrm>
            <a:off x="1035050" y="1447800"/>
            <a:ext cx="360363" cy="315913"/>
            <a:chOff x="1035050" y="1447800"/>
            <a:chExt cx="360363" cy="315913"/>
          </a:xfrm>
          <a:solidFill>
            <a:schemeClr val="bg1"/>
          </a:solidFill>
        </p:grpSpPr>
        <p:sp>
          <p:nvSpPr>
            <p:cNvPr id="222"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
          <p:nvSpPr>
            <p:cNvPr id="223"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grpSp>
      <p:sp>
        <p:nvSpPr>
          <p:cNvPr id="224" name="AutoShape 149"/>
          <p:cNvSpPr/>
          <p:nvPr/>
        </p:nvSpPr>
        <p:spPr bwMode="auto">
          <a:xfrm>
            <a:off x="317500" y="1471613"/>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微软雅黑"/>
              <a:cs typeface="+mn-cs"/>
              <a:sym typeface="Gill Sans" panose="020B05020201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32" name="图片 431"/>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rcRect r="337" b="13595"/>
          <a:stretch>
            <a:fillRect/>
          </a:stretch>
        </p:blipFill>
        <p:spPr>
          <a:xfrm>
            <a:off x="1103690" y="849513"/>
            <a:ext cx="6936619" cy="3384062"/>
          </a:xfrm>
          <a:prstGeom prst="rect">
            <a:avLst/>
          </a:prstGeom>
        </p:spPr>
      </p:pic>
      <p:grpSp>
        <p:nvGrpSpPr>
          <p:cNvPr id="433" name="组合 432"/>
          <p:cNvGrpSpPr/>
          <p:nvPr/>
        </p:nvGrpSpPr>
        <p:grpSpPr>
          <a:xfrm>
            <a:off x="3111928" y="3946867"/>
            <a:ext cx="3014134" cy="422552"/>
            <a:chOff x="3230880" y="4157525"/>
            <a:chExt cx="3014134" cy="422552"/>
          </a:xfrm>
        </p:grpSpPr>
        <p:sp>
          <p:nvSpPr>
            <p:cNvPr id="434" name="圆角矩形 433"/>
            <p:cNvSpPr/>
            <p:nvPr/>
          </p:nvSpPr>
          <p:spPr>
            <a:xfrm>
              <a:off x="3230880" y="4157525"/>
              <a:ext cx="3014134" cy="422552"/>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435" name="Group 231"/>
            <p:cNvGrpSpPr/>
            <p:nvPr/>
          </p:nvGrpSpPr>
          <p:grpSpPr>
            <a:xfrm>
              <a:off x="5703159" y="4192490"/>
              <a:ext cx="314678" cy="352678"/>
              <a:chOff x="4608513" y="6291263"/>
              <a:chExt cx="420688" cy="471488"/>
            </a:xfrm>
            <a:solidFill>
              <a:sysClr val="window" lastClr="FFFFFF"/>
            </a:solidFill>
          </p:grpSpPr>
          <p:sp>
            <p:nvSpPr>
              <p:cNvPr id="437"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sp>
            <p:nvSpPr>
              <p:cNvPr id="438"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sp>
            <p:nvSpPr>
              <p:cNvPr id="439"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a:ln>
                    <a:noFill/>
                  </a:ln>
                  <a:solidFill>
                    <a:srgbClr val="000000"/>
                  </a:solidFill>
                  <a:effectLst/>
                  <a:uLnTx/>
                  <a:uFillTx/>
                  <a:latin typeface="微软雅黑"/>
                  <a:ea typeface="Microsoft YaHei UI"/>
                  <a:cs typeface="+mn-cs"/>
                </a:endParaRPr>
              </a:p>
            </p:txBody>
          </p:sp>
        </p:grpSp>
        <p:sp>
          <p:nvSpPr>
            <p:cNvPr id="436" name="文本框 8"/>
            <p:cNvSpPr txBox="1">
              <a:spLocks noChangeArrowheads="1"/>
            </p:cNvSpPr>
            <p:nvPr/>
          </p:nvSpPr>
          <p:spPr bwMode="auto">
            <a:xfrm>
              <a:off x="4013328" y="4168414"/>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90204" pitchFamily="34" charset="0"/>
                <a:buNone/>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a:cs typeface="+mn-cs"/>
                </a:rPr>
                <a:t>熊猫达人</a:t>
              </a: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40" name="椭圆 439"/>
          <p:cNvSpPr/>
          <p:nvPr/>
        </p:nvSpPr>
        <p:spPr>
          <a:xfrm>
            <a:off x="400477" y="1844995"/>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Calibri"/>
              <a:ea typeface="微软雅黑"/>
              <a:cs typeface="+mn-cs"/>
            </a:endParaRPr>
          </a:p>
        </p:txBody>
      </p:sp>
      <p:sp>
        <p:nvSpPr>
          <p:cNvPr id="441" name="椭圆 440"/>
          <p:cNvSpPr/>
          <p:nvPr/>
        </p:nvSpPr>
        <p:spPr>
          <a:xfrm>
            <a:off x="7446306" y="1861015"/>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Calibri"/>
              <a:ea typeface="微软雅黑"/>
              <a:cs typeface="+mn-cs"/>
            </a:endParaRPr>
          </a:p>
        </p:txBody>
      </p:sp>
      <p:sp>
        <p:nvSpPr>
          <p:cNvPr id="442" name="文本框 8"/>
          <p:cNvSpPr txBox="1">
            <a:spLocks noChangeArrowheads="1"/>
          </p:cNvSpPr>
          <p:nvPr/>
        </p:nvSpPr>
        <p:spPr bwMode="auto">
          <a:xfrm>
            <a:off x="569409" y="3703638"/>
            <a:ext cx="12602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90204" pitchFamily="34" charset="0"/>
              <a:buNone/>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设计尺寸：</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16:9</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3" name="文本框 13"/>
          <p:cNvSpPr txBox="1">
            <a:spLocks noChangeArrowheads="1"/>
          </p:cNvSpPr>
          <p:nvPr/>
        </p:nvSpPr>
        <p:spPr bwMode="auto">
          <a:xfrm>
            <a:off x="3017838" y="3703638"/>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90204" pitchFamily="34" charset="0"/>
              <a:buNone/>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易于编辑</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4" name="文本框 17"/>
          <p:cNvSpPr txBox="1">
            <a:spLocks noChangeArrowheads="1"/>
          </p:cNvSpPr>
          <p:nvPr/>
        </p:nvSpPr>
        <p:spPr bwMode="auto">
          <a:xfrm>
            <a:off x="4720123" y="3561393"/>
            <a:ext cx="236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中文：微软雅黑和微软雅黑</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light</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5" name="文本框 444"/>
          <p:cNvSpPr txBox="1">
            <a:spLocks noChangeArrowheads="1"/>
          </p:cNvSpPr>
          <p:nvPr/>
        </p:nvSpPr>
        <p:spPr bwMode="auto">
          <a:xfrm>
            <a:off x="7742238" y="3703638"/>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 typeface="Arial" panose="020B0604020202090204" pitchFamily="34" charset="0"/>
              <a:buNone/>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熊猫达人作品</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6" name="文本框 17"/>
          <p:cNvSpPr txBox="1">
            <a:spLocks noChangeArrowheads="1"/>
          </p:cNvSpPr>
          <p:nvPr/>
        </p:nvSpPr>
        <p:spPr bwMode="auto">
          <a:xfrm>
            <a:off x="4720123" y="3834443"/>
            <a:ext cx="2521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英文：</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Arial </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Calibri Light (</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正文</a:t>
            </a:r>
            <a:r>
              <a:rPr kumimoji="0" lang="en-US" altLang="zh-CN"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7" name="文本框 446"/>
          <p:cNvSpPr txBox="1">
            <a:spLocks noChangeArrowheads="1"/>
          </p:cNvSpPr>
          <p:nvPr/>
        </p:nvSpPr>
        <p:spPr bwMode="auto">
          <a:xfrm>
            <a:off x="3453745" y="454977"/>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90204" pitchFamily="34" charset="0"/>
              <a:buNone/>
              <a:defRPr/>
            </a:pPr>
            <a:r>
              <a:rPr kumimoji="0" lang="zh-CN" altLang="en-US"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使用说明</a:t>
            </a:r>
            <a:endParaRPr kumimoji="0" lang="zh-CN" altLang="en-US"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8" name="Freeform 5"/>
          <p:cNvSpPr>
            <a:spLocks noEditPoints="1"/>
          </p:cNvSpPr>
          <p:nvPr/>
        </p:nvSpPr>
        <p:spPr bwMode="auto">
          <a:xfrm>
            <a:off x="660827" y="2113573"/>
            <a:ext cx="873125" cy="868363"/>
          </a:xfrm>
          <a:custGeom>
            <a:avLst/>
            <a:gdLst>
              <a:gd name="T0" fmla="*/ 474 w 550"/>
              <a:gd name="T1" fmla="*/ 105 h 547"/>
              <a:gd name="T2" fmla="*/ 550 w 550"/>
              <a:gd name="T3" fmla="*/ 31 h 547"/>
              <a:gd name="T4" fmla="*/ 532 w 550"/>
              <a:gd name="T5" fmla="*/ 12 h 547"/>
              <a:gd name="T6" fmla="*/ 468 w 550"/>
              <a:gd name="T7" fmla="*/ 73 h 547"/>
              <a:gd name="T8" fmla="*/ 166 w 550"/>
              <a:gd name="T9" fmla="*/ 73 h 547"/>
              <a:gd name="T10" fmla="*/ 166 w 550"/>
              <a:gd name="T11" fmla="*/ 0 h 547"/>
              <a:gd name="T12" fmla="*/ 72 w 550"/>
              <a:gd name="T13" fmla="*/ 0 h 547"/>
              <a:gd name="T14" fmla="*/ 72 w 550"/>
              <a:gd name="T15" fmla="*/ 73 h 547"/>
              <a:gd name="T16" fmla="*/ 0 w 550"/>
              <a:gd name="T17" fmla="*/ 73 h 547"/>
              <a:gd name="T18" fmla="*/ 0 w 550"/>
              <a:gd name="T19" fmla="*/ 167 h 547"/>
              <a:gd name="T20" fmla="*/ 72 w 550"/>
              <a:gd name="T21" fmla="*/ 167 h 547"/>
              <a:gd name="T22" fmla="*/ 72 w 550"/>
              <a:gd name="T23" fmla="*/ 475 h 547"/>
              <a:gd name="T24" fmla="*/ 380 w 550"/>
              <a:gd name="T25" fmla="*/ 475 h 547"/>
              <a:gd name="T26" fmla="*/ 380 w 550"/>
              <a:gd name="T27" fmla="*/ 547 h 547"/>
              <a:gd name="T28" fmla="*/ 474 w 550"/>
              <a:gd name="T29" fmla="*/ 547 h 547"/>
              <a:gd name="T30" fmla="*/ 474 w 550"/>
              <a:gd name="T31" fmla="*/ 475 h 547"/>
              <a:gd name="T32" fmla="*/ 547 w 550"/>
              <a:gd name="T33" fmla="*/ 475 h 547"/>
              <a:gd name="T34" fmla="*/ 547 w 550"/>
              <a:gd name="T35" fmla="*/ 381 h 547"/>
              <a:gd name="T36" fmla="*/ 474 w 550"/>
              <a:gd name="T37" fmla="*/ 381 h 547"/>
              <a:gd name="T38" fmla="*/ 474 w 550"/>
              <a:gd name="T39" fmla="*/ 105 h 547"/>
              <a:gd name="T40" fmla="*/ 447 w 550"/>
              <a:gd name="T41" fmla="*/ 381 h 547"/>
              <a:gd name="T42" fmla="*/ 406 w 550"/>
              <a:gd name="T43" fmla="*/ 381 h 547"/>
              <a:gd name="T44" fmla="*/ 406 w 550"/>
              <a:gd name="T45" fmla="*/ 171 h 547"/>
              <a:gd name="T46" fmla="*/ 447 w 550"/>
              <a:gd name="T47" fmla="*/ 130 h 547"/>
              <a:gd name="T48" fmla="*/ 447 w 550"/>
              <a:gd name="T49" fmla="*/ 381 h 547"/>
              <a:gd name="T50" fmla="*/ 371 w 550"/>
              <a:gd name="T51" fmla="*/ 167 h 547"/>
              <a:gd name="T52" fmla="*/ 166 w 550"/>
              <a:gd name="T53" fmla="*/ 366 h 547"/>
              <a:gd name="T54" fmla="*/ 166 w 550"/>
              <a:gd name="T55" fmla="*/ 167 h 547"/>
              <a:gd name="T56" fmla="*/ 371 w 550"/>
              <a:gd name="T57" fmla="*/ 167 h 547"/>
              <a:gd name="T58" fmla="*/ 380 w 550"/>
              <a:gd name="T59" fmla="*/ 196 h 547"/>
              <a:gd name="T60" fmla="*/ 380 w 550"/>
              <a:gd name="T61" fmla="*/ 381 h 547"/>
              <a:gd name="T62" fmla="*/ 189 w 550"/>
              <a:gd name="T63" fmla="*/ 381 h 547"/>
              <a:gd name="T64" fmla="*/ 380 w 550"/>
              <a:gd name="T65" fmla="*/ 196 h 547"/>
              <a:gd name="T66" fmla="*/ 98 w 550"/>
              <a:gd name="T67" fmla="*/ 26 h 547"/>
              <a:gd name="T68" fmla="*/ 140 w 550"/>
              <a:gd name="T69" fmla="*/ 26 h 547"/>
              <a:gd name="T70" fmla="*/ 140 w 550"/>
              <a:gd name="T71" fmla="*/ 73 h 547"/>
              <a:gd name="T72" fmla="*/ 98 w 550"/>
              <a:gd name="T73" fmla="*/ 73 h 547"/>
              <a:gd name="T74" fmla="*/ 98 w 550"/>
              <a:gd name="T75" fmla="*/ 26 h 547"/>
              <a:gd name="T76" fmla="*/ 26 w 550"/>
              <a:gd name="T77" fmla="*/ 100 h 547"/>
              <a:gd name="T78" fmla="*/ 441 w 550"/>
              <a:gd name="T79" fmla="*/ 100 h 547"/>
              <a:gd name="T80" fmla="*/ 398 w 550"/>
              <a:gd name="T81" fmla="*/ 141 h 547"/>
              <a:gd name="T82" fmla="*/ 26 w 550"/>
              <a:gd name="T83" fmla="*/ 141 h 547"/>
              <a:gd name="T84" fmla="*/ 26 w 550"/>
              <a:gd name="T85" fmla="*/ 100 h 547"/>
              <a:gd name="T86" fmla="*/ 447 w 550"/>
              <a:gd name="T87" fmla="*/ 521 h 547"/>
              <a:gd name="T88" fmla="*/ 406 w 550"/>
              <a:gd name="T89" fmla="*/ 521 h 547"/>
              <a:gd name="T90" fmla="*/ 406 w 550"/>
              <a:gd name="T91" fmla="*/ 475 h 547"/>
              <a:gd name="T92" fmla="*/ 447 w 550"/>
              <a:gd name="T93" fmla="*/ 475 h 547"/>
              <a:gd name="T94" fmla="*/ 447 w 550"/>
              <a:gd name="T95" fmla="*/ 521 h 547"/>
              <a:gd name="T96" fmla="*/ 521 w 550"/>
              <a:gd name="T97" fmla="*/ 449 h 547"/>
              <a:gd name="T98" fmla="*/ 98 w 550"/>
              <a:gd name="T99" fmla="*/ 449 h 547"/>
              <a:gd name="T100" fmla="*/ 98 w 550"/>
              <a:gd name="T101" fmla="*/ 167 h 547"/>
              <a:gd name="T102" fmla="*/ 140 w 550"/>
              <a:gd name="T103" fmla="*/ 167 h 547"/>
              <a:gd name="T104" fmla="*/ 140 w 550"/>
              <a:gd name="T105" fmla="*/ 408 h 547"/>
              <a:gd name="T106" fmla="*/ 521 w 550"/>
              <a:gd name="T107" fmla="*/ 408 h 547"/>
              <a:gd name="T108" fmla="*/ 521 w 550"/>
              <a:gd name="T109" fmla="*/ 44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0" h="547">
                <a:moveTo>
                  <a:pt x="474" y="105"/>
                </a:moveTo>
                <a:lnTo>
                  <a:pt x="550" y="31"/>
                </a:lnTo>
                <a:lnTo>
                  <a:pt x="532" y="12"/>
                </a:lnTo>
                <a:lnTo>
                  <a:pt x="468" y="73"/>
                </a:lnTo>
                <a:lnTo>
                  <a:pt x="166" y="73"/>
                </a:lnTo>
                <a:lnTo>
                  <a:pt x="166" y="0"/>
                </a:lnTo>
                <a:lnTo>
                  <a:pt x="72" y="0"/>
                </a:lnTo>
                <a:lnTo>
                  <a:pt x="72" y="73"/>
                </a:lnTo>
                <a:lnTo>
                  <a:pt x="0" y="73"/>
                </a:lnTo>
                <a:lnTo>
                  <a:pt x="0" y="167"/>
                </a:lnTo>
                <a:lnTo>
                  <a:pt x="72" y="167"/>
                </a:lnTo>
                <a:lnTo>
                  <a:pt x="72" y="475"/>
                </a:lnTo>
                <a:lnTo>
                  <a:pt x="380" y="475"/>
                </a:lnTo>
                <a:lnTo>
                  <a:pt x="380" y="547"/>
                </a:lnTo>
                <a:lnTo>
                  <a:pt x="474" y="547"/>
                </a:lnTo>
                <a:lnTo>
                  <a:pt x="474" y="475"/>
                </a:lnTo>
                <a:lnTo>
                  <a:pt x="547" y="475"/>
                </a:lnTo>
                <a:lnTo>
                  <a:pt x="547" y="381"/>
                </a:lnTo>
                <a:lnTo>
                  <a:pt x="474" y="381"/>
                </a:lnTo>
                <a:lnTo>
                  <a:pt x="474" y="105"/>
                </a:lnTo>
                <a:close/>
                <a:moveTo>
                  <a:pt x="447" y="381"/>
                </a:moveTo>
                <a:lnTo>
                  <a:pt x="406" y="381"/>
                </a:lnTo>
                <a:lnTo>
                  <a:pt x="406" y="171"/>
                </a:lnTo>
                <a:lnTo>
                  <a:pt x="447" y="130"/>
                </a:lnTo>
                <a:lnTo>
                  <a:pt x="447" y="381"/>
                </a:lnTo>
                <a:close/>
                <a:moveTo>
                  <a:pt x="371" y="167"/>
                </a:moveTo>
                <a:lnTo>
                  <a:pt x="166" y="366"/>
                </a:lnTo>
                <a:lnTo>
                  <a:pt x="166" y="167"/>
                </a:lnTo>
                <a:lnTo>
                  <a:pt x="371" y="167"/>
                </a:lnTo>
                <a:close/>
                <a:moveTo>
                  <a:pt x="380" y="196"/>
                </a:moveTo>
                <a:lnTo>
                  <a:pt x="380" y="381"/>
                </a:lnTo>
                <a:lnTo>
                  <a:pt x="189" y="381"/>
                </a:lnTo>
                <a:lnTo>
                  <a:pt x="380" y="196"/>
                </a:lnTo>
                <a:close/>
                <a:moveTo>
                  <a:pt x="98" y="26"/>
                </a:moveTo>
                <a:lnTo>
                  <a:pt x="140" y="26"/>
                </a:lnTo>
                <a:lnTo>
                  <a:pt x="140" y="73"/>
                </a:lnTo>
                <a:lnTo>
                  <a:pt x="98" y="73"/>
                </a:lnTo>
                <a:lnTo>
                  <a:pt x="98" y="26"/>
                </a:lnTo>
                <a:close/>
                <a:moveTo>
                  <a:pt x="26" y="100"/>
                </a:moveTo>
                <a:lnTo>
                  <a:pt x="441" y="100"/>
                </a:lnTo>
                <a:lnTo>
                  <a:pt x="398" y="141"/>
                </a:lnTo>
                <a:lnTo>
                  <a:pt x="26" y="141"/>
                </a:lnTo>
                <a:lnTo>
                  <a:pt x="26" y="100"/>
                </a:lnTo>
                <a:close/>
                <a:moveTo>
                  <a:pt x="447" y="521"/>
                </a:moveTo>
                <a:lnTo>
                  <a:pt x="406" y="521"/>
                </a:lnTo>
                <a:lnTo>
                  <a:pt x="406" y="475"/>
                </a:lnTo>
                <a:lnTo>
                  <a:pt x="447" y="475"/>
                </a:lnTo>
                <a:lnTo>
                  <a:pt x="447" y="521"/>
                </a:lnTo>
                <a:close/>
                <a:moveTo>
                  <a:pt x="521" y="449"/>
                </a:moveTo>
                <a:lnTo>
                  <a:pt x="98" y="449"/>
                </a:lnTo>
                <a:lnTo>
                  <a:pt x="98" y="167"/>
                </a:lnTo>
                <a:lnTo>
                  <a:pt x="140" y="167"/>
                </a:lnTo>
                <a:lnTo>
                  <a:pt x="140" y="408"/>
                </a:lnTo>
                <a:lnTo>
                  <a:pt x="521" y="408"/>
                </a:lnTo>
                <a:lnTo>
                  <a:pt x="521" y="449"/>
                </a:lnTo>
                <a:close/>
              </a:path>
            </a:pathLst>
          </a:custGeom>
          <a:solidFill>
            <a:schemeClr val="bg1"/>
          </a:solidFill>
          <a:ln>
            <a:noFill/>
          </a:ln>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449" name="椭圆 448"/>
          <p:cNvSpPr/>
          <p:nvPr/>
        </p:nvSpPr>
        <p:spPr>
          <a:xfrm>
            <a:off x="2683806" y="1844995"/>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Calibri"/>
              <a:ea typeface="微软雅黑"/>
              <a:cs typeface="+mn-cs"/>
            </a:endParaRPr>
          </a:p>
        </p:txBody>
      </p:sp>
      <p:sp>
        <p:nvSpPr>
          <p:cNvPr id="450" name="Freeform 9"/>
          <p:cNvSpPr>
            <a:spLocks noEditPoints="1"/>
          </p:cNvSpPr>
          <p:nvPr/>
        </p:nvSpPr>
        <p:spPr bwMode="auto">
          <a:xfrm>
            <a:off x="2949272" y="2111190"/>
            <a:ext cx="872996" cy="871539"/>
          </a:xfrm>
          <a:custGeom>
            <a:avLst/>
            <a:gdLst>
              <a:gd name="T0" fmla="*/ 606 w 701"/>
              <a:gd name="T1" fmla="*/ 701 h 701"/>
              <a:gd name="T2" fmla="*/ 105 w 701"/>
              <a:gd name="T3" fmla="*/ 701 h 701"/>
              <a:gd name="T4" fmla="*/ 32 w 701"/>
              <a:gd name="T5" fmla="*/ 670 h 701"/>
              <a:gd name="T6" fmla="*/ 0 w 701"/>
              <a:gd name="T7" fmla="*/ 600 h 701"/>
              <a:gd name="T8" fmla="*/ 0 w 701"/>
              <a:gd name="T9" fmla="*/ 93 h 701"/>
              <a:gd name="T10" fmla="*/ 34 w 701"/>
              <a:gd name="T11" fmla="*/ 26 h 701"/>
              <a:gd name="T12" fmla="*/ 105 w 701"/>
              <a:gd name="T13" fmla="*/ 3 h 701"/>
              <a:gd name="T14" fmla="*/ 374 w 701"/>
              <a:gd name="T15" fmla="*/ 3 h 701"/>
              <a:gd name="T16" fmla="*/ 399 w 701"/>
              <a:gd name="T17" fmla="*/ 27 h 701"/>
              <a:gd name="T18" fmla="*/ 374 w 701"/>
              <a:gd name="T19" fmla="*/ 51 h 701"/>
              <a:gd name="T20" fmla="*/ 105 w 701"/>
              <a:gd name="T21" fmla="*/ 51 h 701"/>
              <a:gd name="T22" fmla="*/ 49 w 701"/>
              <a:gd name="T23" fmla="*/ 93 h 701"/>
              <a:gd name="T24" fmla="*/ 49 w 701"/>
              <a:gd name="T25" fmla="*/ 600 h 701"/>
              <a:gd name="T26" fmla="*/ 105 w 701"/>
              <a:gd name="T27" fmla="*/ 653 h 701"/>
              <a:gd name="T28" fmla="*/ 606 w 701"/>
              <a:gd name="T29" fmla="*/ 653 h 701"/>
              <a:gd name="T30" fmla="*/ 647 w 701"/>
              <a:gd name="T31" fmla="*/ 600 h 701"/>
              <a:gd name="T32" fmla="*/ 647 w 701"/>
              <a:gd name="T33" fmla="*/ 341 h 701"/>
              <a:gd name="T34" fmla="*/ 672 w 701"/>
              <a:gd name="T35" fmla="*/ 317 h 701"/>
              <a:gd name="T36" fmla="*/ 697 w 701"/>
              <a:gd name="T37" fmla="*/ 341 h 701"/>
              <a:gd name="T38" fmla="*/ 697 w 701"/>
              <a:gd name="T39" fmla="*/ 600 h 701"/>
              <a:gd name="T40" fmla="*/ 674 w 701"/>
              <a:gd name="T41" fmla="*/ 668 h 701"/>
              <a:gd name="T42" fmla="*/ 606 w 701"/>
              <a:gd name="T43" fmla="*/ 701 h 701"/>
              <a:gd name="T44" fmla="*/ 340 w 701"/>
              <a:gd name="T45" fmla="*/ 382 h 701"/>
              <a:gd name="T46" fmla="*/ 318 w 701"/>
              <a:gd name="T47" fmla="*/ 373 h 701"/>
              <a:gd name="T48" fmla="*/ 318 w 701"/>
              <a:gd name="T49" fmla="*/ 331 h 701"/>
              <a:gd name="T50" fmla="*/ 645 w 701"/>
              <a:gd name="T51" fmla="*/ 12 h 701"/>
              <a:gd name="T52" fmla="*/ 689 w 701"/>
              <a:gd name="T53" fmla="*/ 12 h 701"/>
              <a:gd name="T54" fmla="*/ 689 w 701"/>
              <a:gd name="T55" fmla="*/ 64 h 701"/>
              <a:gd name="T56" fmla="*/ 371 w 701"/>
              <a:gd name="T57" fmla="*/ 373 h 701"/>
              <a:gd name="T58" fmla="*/ 340 w 701"/>
              <a:gd name="T59" fmla="*/ 38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1" h="701">
                <a:moveTo>
                  <a:pt x="606" y="701"/>
                </a:moveTo>
                <a:cubicBezTo>
                  <a:pt x="105" y="701"/>
                  <a:pt x="105" y="701"/>
                  <a:pt x="105" y="701"/>
                </a:cubicBezTo>
                <a:cubicBezTo>
                  <a:pt x="79" y="701"/>
                  <a:pt x="52" y="690"/>
                  <a:pt x="32" y="670"/>
                </a:cubicBezTo>
                <a:cubicBezTo>
                  <a:pt x="12" y="651"/>
                  <a:pt x="0" y="625"/>
                  <a:pt x="0" y="600"/>
                </a:cubicBezTo>
                <a:cubicBezTo>
                  <a:pt x="0" y="93"/>
                  <a:pt x="0" y="93"/>
                  <a:pt x="0" y="93"/>
                </a:cubicBezTo>
                <a:cubicBezTo>
                  <a:pt x="0" y="67"/>
                  <a:pt x="12" y="43"/>
                  <a:pt x="34" y="26"/>
                </a:cubicBezTo>
                <a:cubicBezTo>
                  <a:pt x="54" y="12"/>
                  <a:pt x="79" y="3"/>
                  <a:pt x="105" y="3"/>
                </a:cubicBezTo>
                <a:cubicBezTo>
                  <a:pt x="374" y="3"/>
                  <a:pt x="374" y="3"/>
                  <a:pt x="374" y="3"/>
                </a:cubicBezTo>
                <a:cubicBezTo>
                  <a:pt x="388" y="3"/>
                  <a:pt x="399" y="14"/>
                  <a:pt x="399" y="27"/>
                </a:cubicBezTo>
                <a:cubicBezTo>
                  <a:pt x="399" y="40"/>
                  <a:pt x="388" y="51"/>
                  <a:pt x="374" y="51"/>
                </a:cubicBezTo>
                <a:cubicBezTo>
                  <a:pt x="105" y="51"/>
                  <a:pt x="105" y="51"/>
                  <a:pt x="105" y="51"/>
                </a:cubicBezTo>
                <a:cubicBezTo>
                  <a:pt x="78" y="51"/>
                  <a:pt x="49" y="68"/>
                  <a:pt x="49" y="93"/>
                </a:cubicBezTo>
                <a:cubicBezTo>
                  <a:pt x="49" y="600"/>
                  <a:pt x="49" y="600"/>
                  <a:pt x="49" y="600"/>
                </a:cubicBezTo>
                <a:cubicBezTo>
                  <a:pt x="49" y="626"/>
                  <a:pt x="78" y="653"/>
                  <a:pt x="105" y="653"/>
                </a:cubicBezTo>
                <a:cubicBezTo>
                  <a:pt x="606" y="653"/>
                  <a:pt x="606" y="653"/>
                  <a:pt x="606" y="653"/>
                </a:cubicBezTo>
                <a:cubicBezTo>
                  <a:pt x="632" y="653"/>
                  <a:pt x="647" y="626"/>
                  <a:pt x="647" y="600"/>
                </a:cubicBezTo>
                <a:cubicBezTo>
                  <a:pt x="647" y="341"/>
                  <a:pt x="647" y="341"/>
                  <a:pt x="647" y="341"/>
                </a:cubicBezTo>
                <a:cubicBezTo>
                  <a:pt x="647" y="328"/>
                  <a:pt x="659" y="317"/>
                  <a:pt x="672" y="317"/>
                </a:cubicBezTo>
                <a:cubicBezTo>
                  <a:pt x="686" y="317"/>
                  <a:pt x="697" y="328"/>
                  <a:pt x="697" y="341"/>
                </a:cubicBezTo>
                <a:cubicBezTo>
                  <a:pt x="697" y="600"/>
                  <a:pt x="697" y="600"/>
                  <a:pt x="697" y="600"/>
                </a:cubicBezTo>
                <a:cubicBezTo>
                  <a:pt x="697" y="626"/>
                  <a:pt x="689" y="649"/>
                  <a:pt x="674" y="668"/>
                </a:cubicBezTo>
                <a:cubicBezTo>
                  <a:pt x="656" y="690"/>
                  <a:pt x="633" y="701"/>
                  <a:pt x="606" y="701"/>
                </a:cubicBezTo>
                <a:close/>
                <a:moveTo>
                  <a:pt x="340" y="382"/>
                </a:moveTo>
                <a:cubicBezTo>
                  <a:pt x="332" y="382"/>
                  <a:pt x="324" y="379"/>
                  <a:pt x="318" y="373"/>
                </a:cubicBezTo>
                <a:cubicBezTo>
                  <a:pt x="306" y="361"/>
                  <a:pt x="306" y="342"/>
                  <a:pt x="318" y="331"/>
                </a:cubicBezTo>
                <a:cubicBezTo>
                  <a:pt x="645" y="12"/>
                  <a:pt x="645" y="12"/>
                  <a:pt x="645" y="12"/>
                </a:cubicBezTo>
                <a:cubicBezTo>
                  <a:pt x="657" y="0"/>
                  <a:pt x="677" y="0"/>
                  <a:pt x="689" y="12"/>
                </a:cubicBezTo>
                <a:cubicBezTo>
                  <a:pt x="701" y="23"/>
                  <a:pt x="701" y="52"/>
                  <a:pt x="689" y="64"/>
                </a:cubicBezTo>
                <a:cubicBezTo>
                  <a:pt x="371" y="373"/>
                  <a:pt x="371" y="373"/>
                  <a:pt x="371" y="373"/>
                </a:cubicBezTo>
                <a:cubicBezTo>
                  <a:pt x="365" y="379"/>
                  <a:pt x="348" y="382"/>
                  <a:pt x="340" y="38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451" name="椭圆 450"/>
          <p:cNvSpPr/>
          <p:nvPr/>
        </p:nvSpPr>
        <p:spPr>
          <a:xfrm>
            <a:off x="5065056" y="1861015"/>
            <a:ext cx="1403928" cy="1403928"/>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Calibri"/>
              <a:ea typeface="微软雅黑"/>
              <a:cs typeface="+mn-cs"/>
            </a:endParaRPr>
          </a:p>
        </p:txBody>
      </p:sp>
      <p:sp>
        <p:nvSpPr>
          <p:cNvPr id="452" name="Freeform 13"/>
          <p:cNvSpPr>
            <a:spLocks noEditPoints="1"/>
          </p:cNvSpPr>
          <p:nvPr/>
        </p:nvSpPr>
        <p:spPr bwMode="auto">
          <a:xfrm>
            <a:off x="5311468" y="2111986"/>
            <a:ext cx="946150" cy="869950"/>
          </a:xfrm>
          <a:custGeom>
            <a:avLst/>
            <a:gdLst>
              <a:gd name="T0" fmla="*/ 323 w 747"/>
              <a:gd name="T1" fmla="*/ 193 h 686"/>
              <a:gd name="T2" fmla="*/ 247 w 747"/>
              <a:gd name="T3" fmla="*/ 393 h 686"/>
              <a:gd name="T4" fmla="*/ 308 w 747"/>
              <a:gd name="T5" fmla="*/ 394 h 686"/>
              <a:gd name="T6" fmla="*/ 380 w 747"/>
              <a:gd name="T7" fmla="*/ 395 h 686"/>
              <a:gd name="T8" fmla="*/ 405 w 747"/>
              <a:gd name="T9" fmla="*/ 394 h 686"/>
              <a:gd name="T10" fmla="*/ 323 w 747"/>
              <a:gd name="T11" fmla="*/ 193 h 686"/>
              <a:gd name="T12" fmla="*/ 0 w 747"/>
              <a:gd name="T13" fmla="*/ 686 h 686"/>
              <a:gd name="T14" fmla="*/ 0 w 747"/>
              <a:gd name="T15" fmla="*/ 651 h 686"/>
              <a:gd name="T16" fmla="*/ 25 w 747"/>
              <a:gd name="T17" fmla="*/ 645 h 686"/>
              <a:gd name="T18" fmla="*/ 51 w 747"/>
              <a:gd name="T19" fmla="*/ 640 h 686"/>
              <a:gd name="T20" fmla="*/ 73 w 747"/>
              <a:gd name="T21" fmla="*/ 634 h 686"/>
              <a:gd name="T22" fmla="*/ 93 w 747"/>
              <a:gd name="T23" fmla="*/ 621 h 686"/>
              <a:gd name="T24" fmla="*/ 107 w 747"/>
              <a:gd name="T25" fmla="*/ 598 h 686"/>
              <a:gd name="T26" fmla="*/ 213 w 747"/>
              <a:gd name="T27" fmla="*/ 323 h 686"/>
              <a:gd name="T28" fmla="*/ 338 w 747"/>
              <a:gd name="T29" fmla="*/ 0 h 686"/>
              <a:gd name="T30" fmla="*/ 395 w 747"/>
              <a:gd name="T31" fmla="*/ 0 h 686"/>
              <a:gd name="T32" fmla="*/ 400 w 747"/>
              <a:gd name="T33" fmla="*/ 10 h 686"/>
              <a:gd name="T34" fmla="*/ 491 w 747"/>
              <a:gd name="T35" fmla="*/ 224 h 686"/>
              <a:gd name="T36" fmla="*/ 538 w 747"/>
              <a:gd name="T37" fmla="*/ 339 h 686"/>
              <a:gd name="T38" fmla="*/ 589 w 747"/>
              <a:gd name="T39" fmla="*/ 461 h 686"/>
              <a:gd name="T40" fmla="*/ 615 w 747"/>
              <a:gd name="T41" fmla="*/ 526 h 686"/>
              <a:gd name="T42" fmla="*/ 647 w 747"/>
              <a:gd name="T43" fmla="*/ 601 h 686"/>
              <a:gd name="T44" fmla="*/ 663 w 747"/>
              <a:gd name="T45" fmla="*/ 626 h 686"/>
              <a:gd name="T46" fmla="*/ 702 w 747"/>
              <a:gd name="T47" fmla="*/ 640 h 686"/>
              <a:gd name="T48" fmla="*/ 740 w 747"/>
              <a:gd name="T49" fmla="*/ 649 h 686"/>
              <a:gd name="T50" fmla="*/ 742 w 747"/>
              <a:gd name="T51" fmla="*/ 674 h 686"/>
              <a:gd name="T52" fmla="*/ 745 w 747"/>
              <a:gd name="T53" fmla="*/ 680 h 686"/>
              <a:gd name="T54" fmla="*/ 747 w 747"/>
              <a:gd name="T55" fmla="*/ 686 h 686"/>
              <a:gd name="T56" fmla="*/ 662 w 747"/>
              <a:gd name="T57" fmla="*/ 682 h 686"/>
              <a:gd name="T58" fmla="*/ 577 w 747"/>
              <a:gd name="T59" fmla="*/ 679 h 686"/>
              <a:gd name="T60" fmla="*/ 481 w 747"/>
              <a:gd name="T61" fmla="*/ 682 h 686"/>
              <a:gd name="T62" fmla="*/ 401 w 747"/>
              <a:gd name="T63" fmla="*/ 685 h 686"/>
              <a:gd name="T64" fmla="*/ 403 w 747"/>
              <a:gd name="T65" fmla="*/ 651 h 686"/>
              <a:gd name="T66" fmla="*/ 462 w 747"/>
              <a:gd name="T67" fmla="*/ 638 h 686"/>
              <a:gd name="T68" fmla="*/ 467 w 747"/>
              <a:gd name="T69" fmla="*/ 637 h 686"/>
              <a:gd name="T70" fmla="*/ 474 w 747"/>
              <a:gd name="T71" fmla="*/ 635 h 686"/>
              <a:gd name="T72" fmla="*/ 481 w 747"/>
              <a:gd name="T73" fmla="*/ 633 h 686"/>
              <a:gd name="T74" fmla="*/ 487 w 747"/>
              <a:gd name="T75" fmla="*/ 630 h 686"/>
              <a:gd name="T76" fmla="*/ 492 w 747"/>
              <a:gd name="T77" fmla="*/ 627 h 686"/>
              <a:gd name="T78" fmla="*/ 496 w 747"/>
              <a:gd name="T79" fmla="*/ 622 h 686"/>
              <a:gd name="T80" fmla="*/ 497 w 747"/>
              <a:gd name="T81" fmla="*/ 616 h 686"/>
              <a:gd name="T82" fmla="*/ 484 w 747"/>
              <a:gd name="T83" fmla="*/ 573 h 686"/>
              <a:gd name="T84" fmla="*/ 451 w 747"/>
              <a:gd name="T85" fmla="*/ 493 h 686"/>
              <a:gd name="T86" fmla="*/ 433 w 747"/>
              <a:gd name="T87" fmla="*/ 449 h 686"/>
              <a:gd name="T88" fmla="*/ 232 w 747"/>
              <a:gd name="T89" fmla="*/ 448 h 686"/>
              <a:gd name="T90" fmla="*/ 198 w 747"/>
              <a:gd name="T91" fmla="*/ 535 h 686"/>
              <a:gd name="T92" fmla="*/ 175 w 747"/>
              <a:gd name="T93" fmla="*/ 608 h 686"/>
              <a:gd name="T94" fmla="*/ 181 w 747"/>
              <a:gd name="T95" fmla="*/ 624 h 686"/>
              <a:gd name="T96" fmla="*/ 201 w 747"/>
              <a:gd name="T97" fmla="*/ 635 h 686"/>
              <a:gd name="T98" fmla="*/ 222 w 747"/>
              <a:gd name="T99" fmla="*/ 641 h 686"/>
              <a:gd name="T100" fmla="*/ 248 w 747"/>
              <a:gd name="T101" fmla="*/ 645 h 686"/>
              <a:gd name="T102" fmla="*/ 266 w 747"/>
              <a:gd name="T103" fmla="*/ 647 h 686"/>
              <a:gd name="T104" fmla="*/ 267 w 747"/>
              <a:gd name="T105" fmla="*/ 673 h 686"/>
              <a:gd name="T106" fmla="*/ 266 w 747"/>
              <a:gd name="T107" fmla="*/ 685 h 686"/>
              <a:gd name="T108" fmla="*/ 188 w 747"/>
              <a:gd name="T109" fmla="*/ 680 h 686"/>
              <a:gd name="T110" fmla="*/ 110 w 747"/>
              <a:gd name="T111" fmla="*/ 676 h 686"/>
              <a:gd name="T112" fmla="*/ 98 w 747"/>
              <a:gd name="T113" fmla="*/ 678 h 686"/>
              <a:gd name="T114" fmla="*/ 88 w 747"/>
              <a:gd name="T115" fmla="*/ 680 h 686"/>
              <a:gd name="T116" fmla="*/ 4 w 747"/>
              <a:gd name="T117" fmla="*/ 686 h 686"/>
              <a:gd name="T118" fmla="*/ 0 w 747"/>
              <a:gd name="T119" fmla="*/ 68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7" h="686">
                <a:moveTo>
                  <a:pt x="323" y="193"/>
                </a:moveTo>
                <a:cubicBezTo>
                  <a:pt x="247" y="393"/>
                  <a:pt x="247" y="393"/>
                  <a:pt x="247" y="393"/>
                </a:cubicBezTo>
                <a:cubicBezTo>
                  <a:pt x="257" y="393"/>
                  <a:pt x="277" y="394"/>
                  <a:pt x="308" y="394"/>
                </a:cubicBezTo>
                <a:cubicBezTo>
                  <a:pt x="339" y="395"/>
                  <a:pt x="363" y="395"/>
                  <a:pt x="380" y="395"/>
                </a:cubicBezTo>
                <a:cubicBezTo>
                  <a:pt x="386" y="395"/>
                  <a:pt x="394" y="395"/>
                  <a:pt x="405" y="394"/>
                </a:cubicBezTo>
                <a:cubicBezTo>
                  <a:pt x="379" y="319"/>
                  <a:pt x="352" y="252"/>
                  <a:pt x="323" y="193"/>
                </a:cubicBezTo>
                <a:close/>
                <a:moveTo>
                  <a:pt x="0" y="686"/>
                </a:moveTo>
                <a:cubicBezTo>
                  <a:pt x="0" y="651"/>
                  <a:pt x="0" y="651"/>
                  <a:pt x="0" y="651"/>
                </a:cubicBezTo>
                <a:cubicBezTo>
                  <a:pt x="7" y="649"/>
                  <a:pt x="16" y="647"/>
                  <a:pt x="25" y="645"/>
                </a:cubicBezTo>
                <a:cubicBezTo>
                  <a:pt x="35" y="643"/>
                  <a:pt x="44" y="642"/>
                  <a:pt x="51" y="640"/>
                </a:cubicBezTo>
                <a:cubicBezTo>
                  <a:pt x="58" y="639"/>
                  <a:pt x="65" y="637"/>
                  <a:pt x="73" y="634"/>
                </a:cubicBezTo>
                <a:cubicBezTo>
                  <a:pt x="81" y="631"/>
                  <a:pt x="87" y="627"/>
                  <a:pt x="93" y="621"/>
                </a:cubicBezTo>
                <a:cubicBezTo>
                  <a:pt x="99" y="615"/>
                  <a:pt x="103" y="608"/>
                  <a:pt x="107" y="598"/>
                </a:cubicBezTo>
                <a:cubicBezTo>
                  <a:pt x="213" y="323"/>
                  <a:pt x="213" y="323"/>
                  <a:pt x="213" y="323"/>
                </a:cubicBezTo>
                <a:cubicBezTo>
                  <a:pt x="338" y="0"/>
                  <a:pt x="338" y="0"/>
                  <a:pt x="338" y="0"/>
                </a:cubicBezTo>
                <a:cubicBezTo>
                  <a:pt x="395" y="0"/>
                  <a:pt x="395" y="0"/>
                  <a:pt x="395" y="0"/>
                </a:cubicBezTo>
                <a:cubicBezTo>
                  <a:pt x="397" y="4"/>
                  <a:pt x="399" y="7"/>
                  <a:pt x="400" y="10"/>
                </a:cubicBezTo>
                <a:cubicBezTo>
                  <a:pt x="491" y="224"/>
                  <a:pt x="491" y="224"/>
                  <a:pt x="491" y="224"/>
                </a:cubicBezTo>
                <a:cubicBezTo>
                  <a:pt x="501" y="247"/>
                  <a:pt x="517" y="285"/>
                  <a:pt x="538" y="339"/>
                </a:cubicBezTo>
                <a:cubicBezTo>
                  <a:pt x="560" y="392"/>
                  <a:pt x="577" y="433"/>
                  <a:pt x="589" y="461"/>
                </a:cubicBezTo>
                <a:cubicBezTo>
                  <a:pt x="594" y="471"/>
                  <a:pt x="602" y="493"/>
                  <a:pt x="615" y="526"/>
                </a:cubicBezTo>
                <a:cubicBezTo>
                  <a:pt x="628" y="559"/>
                  <a:pt x="639" y="584"/>
                  <a:pt x="647" y="601"/>
                </a:cubicBezTo>
                <a:cubicBezTo>
                  <a:pt x="653" y="614"/>
                  <a:pt x="659" y="623"/>
                  <a:pt x="663" y="626"/>
                </a:cubicBezTo>
                <a:cubicBezTo>
                  <a:pt x="669" y="631"/>
                  <a:pt x="682" y="635"/>
                  <a:pt x="702" y="640"/>
                </a:cubicBezTo>
                <a:cubicBezTo>
                  <a:pt x="723" y="644"/>
                  <a:pt x="735" y="647"/>
                  <a:pt x="740" y="649"/>
                </a:cubicBezTo>
                <a:cubicBezTo>
                  <a:pt x="742" y="660"/>
                  <a:pt x="742" y="669"/>
                  <a:pt x="742" y="674"/>
                </a:cubicBezTo>
                <a:cubicBezTo>
                  <a:pt x="742" y="675"/>
                  <a:pt x="743" y="677"/>
                  <a:pt x="745" y="680"/>
                </a:cubicBezTo>
                <a:cubicBezTo>
                  <a:pt x="746" y="683"/>
                  <a:pt x="747" y="685"/>
                  <a:pt x="747" y="686"/>
                </a:cubicBezTo>
                <a:cubicBezTo>
                  <a:pt x="728" y="686"/>
                  <a:pt x="700" y="685"/>
                  <a:pt x="662" y="682"/>
                </a:cubicBezTo>
                <a:cubicBezTo>
                  <a:pt x="624" y="680"/>
                  <a:pt x="596" y="679"/>
                  <a:pt x="577" y="679"/>
                </a:cubicBezTo>
                <a:cubicBezTo>
                  <a:pt x="554" y="679"/>
                  <a:pt x="522" y="680"/>
                  <a:pt x="481" y="682"/>
                </a:cubicBezTo>
                <a:cubicBezTo>
                  <a:pt x="439" y="684"/>
                  <a:pt x="413" y="685"/>
                  <a:pt x="401" y="685"/>
                </a:cubicBezTo>
                <a:cubicBezTo>
                  <a:pt x="401" y="673"/>
                  <a:pt x="402" y="661"/>
                  <a:pt x="403" y="651"/>
                </a:cubicBezTo>
                <a:cubicBezTo>
                  <a:pt x="462" y="638"/>
                  <a:pt x="462" y="638"/>
                  <a:pt x="462" y="638"/>
                </a:cubicBezTo>
                <a:cubicBezTo>
                  <a:pt x="462" y="638"/>
                  <a:pt x="464" y="638"/>
                  <a:pt x="467" y="637"/>
                </a:cubicBezTo>
                <a:cubicBezTo>
                  <a:pt x="471" y="636"/>
                  <a:pt x="473" y="636"/>
                  <a:pt x="474" y="635"/>
                </a:cubicBezTo>
                <a:cubicBezTo>
                  <a:pt x="475" y="635"/>
                  <a:pt x="477" y="634"/>
                  <a:pt x="481" y="633"/>
                </a:cubicBezTo>
                <a:cubicBezTo>
                  <a:pt x="484" y="632"/>
                  <a:pt x="486" y="631"/>
                  <a:pt x="487" y="630"/>
                </a:cubicBezTo>
                <a:cubicBezTo>
                  <a:pt x="489" y="630"/>
                  <a:pt x="490" y="628"/>
                  <a:pt x="492" y="627"/>
                </a:cubicBezTo>
                <a:cubicBezTo>
                  <a:pt x="494" y="625"/>
                  <a:pt x="495" y="624"/>
                  <a:pt x="496" y="622"/>
                </a:cubicBezTo>
                <a:cubicBezTo>
                  <a:pt x="497" y="620"/>
                  <a:pt x="497" y="618"/>
                  <a:pt x="497" y="616"/>
                </a:cubicBezTo>
                <a:cubicBezTo>
                  <a:pt x="497" y="611"/>
                  <a:pt x="493" y="597"/>
                  <a:pt x="484" y="573"/>
                </a:cubicBezTo>
                <a:cubicBezTo>
                  <a:pt x="474" y="549"/>
                  <a:pt x="464" y="522"/>
                  <a:pt x="451" y="493"/>
                </a:cubicBezTo>
                <a:cubicBezTo>
                  <a:pt x="439" y="465"/>
                  <a:pt x="433" y="450"/>
                  <a:pt x="433" y="449"/>
                </a:cubicBezTo>
                <a:cubicBezTo>
                  <a:pt x="232" y="448"/>
                  <a:pt x="232" y="448"/>
                  <a:pt x="232" y="448"/>
                </a:cubicBezTo>
                <a:cubicBezTo>
                  <a:pt x="224" y="465"/>
                  <a:pt x="213" y="494"/>
                  <a:pt x="198" y="535"/>
                </a:cubicBezTo>
                <a:cubicBezTo>
                  <a:pt x="183" y="576"/>
                  <a:pt x="175" y="600"/>
                  <a:pt x="175" y="608"/>
                </a:cubicBezTo>
                <a:cubicBezTo>
                  <a:pt x="175" y="614"/>
                  <a:pt x="177" y="620"/>
                  <a:pt x="181" y="624"/>
                </a:cubicBezTo>
                <a:cubicBezTo>
                  <a:pt x="185" y="629"/>
                  <a:pt x="192" y="633"/>
                  <a:pt x="201" y="635"/>
                </a:cubicBezTo>
                <a:cubicBezTo>
                  <a:pt x="209" y="638"/>
                  <a:pt x="217" y="640"/>
                  <a:pt x="222" y="641"/>
                </a:cubicBezTo>
                <a:cubicBezTo>
                  <a:pt x="228" y="643"/>
                  <a:pt x="236" y="644"/>
                  <a:pt x="248" y="645"/>
                </a:cubicBezTo>
                <a:cubicBezTo>
                  <a:pt x="259" y="646"/>
                  <a:pt x="265" y="647"/>
                  <a:pt x="266" y="647"/>
                </a:cubicBezTo>
                <a:cubicBezTo>
                  <a:pt x="266" y="653"/>
                  <a:pt x="267" y="661"/>
                  <a:pt x="267" y="673"/>
                </a:cubicBezTo>
                <a:cubicBezTo>
                  <a:pt x="267" y="676"/>
                  <a:pt x="266" y="680"/>
                  <a:pt x="266" y="685"/>
                </a:cubicBezTo>
                <a:cubicBezTo>
                  <a:pt x="248" y="685"/>
                  <a:pt x="222" y="683"/>
                  <a:pt x="188" y="680"/>
                </a:cubicBezTo>
                <a:cubicBezTo>
                  <a:pt x="153" y="678"/>
                  <a:pt x="127" y="676"/>
                  <a:pt x="110" y="676"/>
                </a:cubicBezTo>
                <a:cubicBezTo>
                  <a:pt x="107" y="676"/>
                  <a:pt x="104" y="677"/>
                  <a:pt x="98" y="678"/>
                </a:cubicBezTo>
                <a:cubicBezTo>
                  <a:pt x="93" y="679"/>
                  <a:pt x="89" y="680"/>
                  <a:pt x="88" y="680"/>
                </a:cubicBezTo>
                <a:cubicBezTo>
                  <a:pt x="65" y="684"/>
                  <a:pt x="37" y="686"/>
                  <a:pt x="4" y="686"/>
                </a:cubicBezTo>
                <a:lnTo>
                  <a:pt x="0" y="686"/>
                </a:lnTo>
                <a:close/>
              </a:path>
            </a:pathLst>
          </a:custGeom>
          <a:solidFill>
            <a:schemeClr val="bg1"/>
          </a:solidFill>
          <a:ln>
            <a:noFill/>
          </a:ln>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453" name="Freeform 5"/>
          <p:cNvSpPr/>
          <p:nvPr/>
        </p:nvSpPr>
        <p:spPr bwMode="auto">
          <a:xfrm>
            <a:off x="7543149" y="2192262"/>
            <a:ext cx="1063103" cy="802219"/>
          </a:xfrm>
          <a:custGeom>
            <a:avLst/>
            <a:gdLst>
              <a:gd name="T0" fmla="*/ 768 w 768"/>
              <a:gd name="T1" fmla="*/ 521 h 586"/>
              <a:gd name="T2" fmla="*/ 768 w 768"/>
              <a:gd name="T3" fmla="*/ 189 h 586"/>
              <a:gd name="T4" fmla="*/ 768 w 768"/>
              <a:gd name="T5" fmla="*/ 189 h 586"/>
              <a:gd name="T6" fmla="*/ 579 w 768"/>
              <a:gd name="T7" fmla="*/ 0 h 586"/>
              <a:gd name="T8" fmla="*/ 448 w 768"/>
              <a:gd name="T9" fmla="*/ 53 h 586"/>
              <a:gd name="T10" fmla="*/ 317 w 768"/>
              <a:gd name="T11" fmla="*/ 0 h 586"/>
              <a:gd name="T12" fmla="*/ 183 w 768"/>
              <a:gd name="T13" fmla="*/ 55 h 586"/>
              <a:gd name="T14" fmla="*/ 49 w 768"/>
              <a:gd name="T15" fmla="*/ 0 h 586"/>
              <a:gd name="T16" fmla="*/ 0 w 768"/>
              <a:gd name="T17" fmla="*/ 6 h 586"/>
              <a:gd name="T18" fmla="*/ 11 w 768"/>
              <a:gd name="T19" fmla="*/ 6 h 586"/>
              <a:gd name="T20" fmla="*/ 127 w 768"/>
              <a:gd name="T21" fmla="*/ 116 h 586"/>
              <a:gd name="T22" fmla="*/ 128 w 768"/>
              <a:gd name="T23" fmla="*/ 116 h 586"/>
              <a:gd name="T24" fmla="*/ 128 w 768"/>
              <a:gd name="T25" fmla="*/ 361 h 586"/>
              <a:gd name="T26" fmla="*/ 128 w 768"/>
              <a:gd name="T27" fmla="*/ 360 h 586"/>
              <a:gd name="T28" fmla="*/ 128 w 768"/>
              <a:gd name="T29" fmla="*/ 521 h 586"/>
              <a:gd name="T30" fmla="*/ 128 w 768"/>
              <a:gd name="T31" fmla="*/ 528 h 586"/>
              <a:gd name="T32" fmla="*/ 186 w 768"/>
              <a:gd name="T33" fmla="*/ 586 h 586"/>
              <a:gd name="T34" fmla="*/ 245 w 768"/>
              <a:gd name="T35" fmla="*/ 528 h 586"/>
              <a:gd name="T36" fmla="*/ 245 w 768"/>
              <a:gd name="T37" fmla="*/ 521 h 586"/>
              <a:gd name="T38" fmla="*/ 245 w 768"/>
              <a:gd name="T39" fmla="*/ 189 h 586"/>
              <a:gd name="T40" fmla="*/ 245 w 768"/>
              <a:gd name="T41" fmla="*/ 189 h 586"/>
              <a:gd name="T42" fmla="*/ 245 w 768"/>
              <a:gd name="T43" fmla="*/ 189 h 586"/>
              <a:gd name="T44" fmla="*/ 317 w 768"/>
              <a:gd name="T45" fmla="*/ 116 h 586"/>
              <a:gd name="T46" fmla="*/ 389 w 768"/>
              <a:gd name="T47" fmla="*/ 189 h 586"/>
              <a:gd name="T48" fmla="*/ 389 w 768"/>
              <a:gd name="T49" fmla="*/ 189 h 586"/>
              <a:gd name="T50" fmla="*/ 390 w 768"/>
              <a:gd name="T51" fmla="*/ 189 h 586"/>
              <a:gd name="T52" fmla="*/ 390 w 768"/>
              <a:gd name="T53" fmla="*/ 521 h 586"/>
              <a:gd name="T54" fmla="*/ 389 w 768"/>
              <a:gd name="T55" fmla="*/ 528 h 586"/>
              <a:gd name="T56" fmla="*/ 448 w 768"/>
              <a:gd name="T57" fmla="*/ 586 h 586"/>
              <a:gd name="T58" fmla="*/ 507 w 768"/>
              <a:gd name="T59" fmla="*/ 528 h 586"/>
              <a:gd name="T60" fmla="*/ 507 w 768"/>
              <a:gd name="T61" fmla="*/ 526 h 586"/>
              <a:gd name="T62" fmla="*/ 507 w 768"/>
              <a:gd name="T63" fmla="*/ 526 h 586"/>
              <a:gd name="T64" fmla="*/ 507 w 768"/>
              <a:gd name="T65" fmla="*/ 189 h 586"/>
              <a:gd name="T66" fmla="*/ 507 w 768"/>
              <a:gd name="T67" fmla="*/ 189 h 586"/>
              <a:gd name="T68" fmla="*/ 579 w 768"/>
              <a:gd name="T69" fmla="*/ 116 h 586"/>
              <a:gd name="T70" fmla="*/ 651 w 768"/>
              <a:gd name="T71" fmla="*/ 189 h 586"/>
              <a:gd name="T72" fmla="*/ 651 w 768"/>
              <a:gd name="T73" fmla="*/ 189 h 586"/>
              <a:gd name="T74" fmla="*/ 651 w 768"/>
              <a:gd name="T75" fmla="*/ 189 h 586"/>
              <a:gd name="T76" fmla="*/ 651 w 768"/>
              <a:gd name="T77" fmla="*/ 521 h 586"/>
              <a:gd name="T78" fmla="*/ 650 w 768"/>
              <a:gd name="T79" fmla="*/ 528 h 586"/>
              <a:gd name="T80" fmla="*/ 709 w 768"/>
              <a:gd name="T81" fmla="*/ 586 h 586"/>
              <a:gd name="T82" fmla="*/ 768 w 768"/>
              <a:gd name="T83" fmla="*/ 528 h 586"/>
              <a:gd name="T84" fmla="*/ 768 w 768"/>
              <a:gd name="T85" fmla="*/ 521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8" h="586">
                <a:moveTo>
                  <a:pt x="768" y="521"/>
                </a:moveTo>
                <a:cubicBezTo>
                  <a:pt x="768" y="189"/>
                  <a:pt x="768" y="189"/>
                  <a:pt x="768" y="189"/>
                </a:cubicBezTo>
                <a:cubicBezTo>
                  <a:pt x="768" y="189"/>
                  <a:pt x="768" y="189"/>
                  <a:pt x="768" y="189"/>
                </a:cubicBezTo>
                <a:cubicBezTo>
                  <a:pt x="768" y="84"/>
                  <a:pt x="683" y="0"/>
                  <a:pt x="579" y="0"/>
                </a:cubicBezTo>
                <a:cubicBezTo>
                  <a:pt x="528" y="0"/>
                  <a:pt x="482" y="20"/>
                  <a:pt x="448" y="53"/>
                </a:cubicBezTo>
                <a:cubicBezTo>
                  <a:pt x="414" y="20"/>
                  <a:pt x="368" y="0"/>
                  <a:pt x="317" y="0"/>
                </a:cubicBezTo>
                <a:cubicBezTo>
                  <a:pt x="264" y="0"/>
                  <a:pt x="217" y="21"/>
                  <a:pt x="183" y="55"/>
                </a:cubicBezTo>
                <a:cubicBezTo>
                  <a:pt x="149" y="21"/>
                  <a:pt x="101" y="0"/>
                  <a:pt x="49" y="0"/>
                </a:cubicBezTo>
                <a:cubicBezTo>
                  <a:pt x="32" y="0"/>
                  <a:pt x="15" y="2"/>
                  <a:pt x="0" y="6"/>
                </a:cubicBezTo>
                <a:cubicBezTo>
                  <a:pt x="3" y="6"/>
                  <a:pt x="7" y="6"/>
                  <a:pt x="11" y="6"/>
                </a:cubicBezTo>
                <a:cubicBezTo>
                  <a:pt x="73" y="6"/>
                  <a:pt x="124" y="55"/>
                  <a:pt x="127" y="116"/>
                </a:cubicBezTo>
                <a:cubicBezTo>
                  <a:pt x="128" y="116"/>
                  <a:pt x="128" y="116"/>
                  <a:pt x="128" y="116"/>
                </a:cubicBezTo>
                <a:cubicBezTo>
                  <a:pt x="128" y="361"/>
                  <a:pt x="128" y="361"/>
                  <a:pt x="128" y="361"/>
                </a:cubicBezTo>
                <a:cubicBezTo>
                  <a:pt x="128" y="360"/>
                  <a:pt x="128" y="360"/>
                  <a:pt x="128" y="360"/>
                </a:cubicBezTo>
                <a:cubicBezTo>
                  <a:pt x="128" y="521"/>
                  <a:pt x="128" y="521"/>
                  <a:pt x="128" y="521"/>
                </a:cubicBezTo>
                <a:cubicBezTo>
                  <a:pt x="128" y="523"/>
                  <a:pt x="128" y="525"/>
                  <a:pt x="128" y="528"/>
                </a:cubicBezTo>
                <a:cubicBezTo>
                  <a:pt x="128" y="560"/>
                  <a:pt x="154" y="586"/>
                  <a:pt x="186" y="586"/>
                </a:cubicBezTo>
                <a:cubicBezTo>
                  <a:pt x="219" y="586"/>
                  <a:pt x="245" y="560"/>
                  <a:pt x="245" y="528"/>
                </a:cubicBezTo>
                <a:cubicBezTo>
                  <a:pt x="245" y="525"/>
                  <a:pt x="245" y="523"/>
                  <a:pt x="245" y="521"/>
                </a:cubicBezTo>
                <a:cubicBezTo>
                  <a:pt x="245" y="189"/>
                  <a:pt x="245" y="189"/>
                  <a:pt x="245" y="189"/>
                </a:cubicBezTo>
                <a:cubicBezTo>
                  <a:pt x="245" y="189"/>
                  <a:pt x="245" y="189"/>
                  <a:pt x="245" y="189"/>
                </a:cubicBezTo>
                <a:cubicBezTo>
                  <a:pt x="245" y="189"/>
                  <a:pt x="245" y="189"/>
                  <a:pt x="245" y="189"/>
                </a:cubicBezTo>
                <a:cubicBezTo>
                  <a:pt x="245" y="149"/>
                  <a:pt x="277" y="116"/>
                  <a:pt x="317" y="116"/>
                </a:cubicBezTo>
                <a:cubicBezTo>
                  <a:pt x="357" y="116"/>
                  <a:pt x="389" y="149"/>
                  <a:pt x="389" y="189"/>
                </a:cubicBezTo>
                <a:cubicBezTo>
                  <a:pt x="389" y="189"/>
                  <a:pt x="389" y="189"/>
                  <a:pt x="389" y="189"/>
                </a:cubicBezTo>
                <a:cubicBezTo>
                  <a:pt x="390" y="189"/>
                  <a:pt x="390" y="189"/>
                  <a:pt x="390" y="189"/>
                </a:cubicBezTo>
                <a:cubicBezTo>
                  <a:pt x="390" y="521"/>
                  <a:pt x="390" y="521"/>
                  <a:pt x="390" y="521"/>
                </a:cubicBezTo>
                <a:cubicBezTo>
                  <a:pt x="390" y="523"/>
                  <a:pt x="389" y="525"/>
                  <a:pt x="389" y="528"/>
                </a:cubicBezTo>
                <a:cubicBezTo>
                  <a:pt x="389" y="560"/>
                  <a:pt x="416" y="586"/>
                  <a:pt x="448" y="586"/>
                </a:cubicBezTo>
                <a:cubicBezTo>
                  <a:pt x="481" y="586"/>
                  <a:pt x="507" y="560"/>
                  <a:pt x="507" y="528"/>
                </a:cubicBezTo>
                <a:cubicBezTo>
                  <a:pt x="507" y="527"/>
                  <a:pt x="507" y="526"/>
                  <a:pt x="507" y="526"/>
                </a:cubicBezTo>
                <a:cubicBezTo>
                  <a:pt x="507" y="526"/>
                  <a:pt x="507" y="526"/>
                  <a:pt x="507" y="526"/>
                </a:cubicBezTo>
                <a:cubicBezTo>
                  <a:pt x="507" y="189"/>
                  <a:pt x="507" y="189"/>
                  <a:pt x="507" y="189"/>
                </a:cubicBezTo>
                <a:cubicBezTo>
                  <a:pt x="507" y="189"/>
                  <a:pt x="507" y="189"/>
                  <a:pt x="507" y="189"/>
                </a:cubicBezTo>
                <a:cubicBezTo>
                  <a:pt x="507" y="149"/>
                  <a:pt x="539" y="116"/>
                  <a:pt x="579" y="116"/>
                </a:cubicBezTo>
                <a:cubicBezTo>
                  <a:pt x="619" y="116"/>
                  <a:pt x="651" y="149"/>
                  <a:pt x="651" y="189"/>
                </a:cubicBezTo>
                <a:cubicBezTo>
                  <a:pt x="651" y="189"/>
                  <a:pt x="651" y="189"/>
                  <a:pt x="651" y="189"/>
                </a:cubicBezTo>
                <a:cubicBezTo>
                  <a:pt x="651" y="189"/>
                  <a:pt x="651" y="189"/>
                  <a:pt x="651" y="189"/>
                </a:cubicBezTo>
                <a:cubicBezTo>
                  <a:pt x="651" y="521"/>
                  <a:pt x="651" y="521"/>
                  <a:pt x="651" y="521"/>
                </a:cubicBezTo>
                <a:cubicBezTo>
                  <a:pt x="651" y="523"/>
                  <a:pt x="650" y="525"/>
                  <a:pt x="650" y="528"/>
                </a:cubicBezTo>
                <a:cubicBezTo>
                  <a:pt x="650" y="560"/>
                  <a:pt x="677" y="586"/>
                  <a:pt x="709" y="586"/>
                </a:cubicBezTo>
                <a:cubicBezTo>
                  <a:pt x="742" y="586"/>
                  <a:pt x="768" y="560"/>
                  <a:pt x="768" y="528"/>
                </a:cubicBezTo>
                <a:cubicBezTo>
                  <a:pt x="768" y="525"/>
                  <a:pt x="768" y="523"/>
                  <a:pt x="768" y="521"/>
                </a:cubicBezTo>
                <a:close/>
              </a:path>
            </a:pathLst>
          </a:custGeom>
          <a:solidFill>
            <a:schemeClr val="bg1"/>
          </a:solidFill>
          <a:ln w="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文本框 13"/>
          <p:cNvSpPr txBox="1">
            <a:spLocks noChangeArrowheads="1"/>
          </p:cNvSpPr>
          <p:nvPr/>
        </p:nvSpPr>
        <p:spPr bwMode="auto">
          <a:xfrm>
            <a:off x="2051050" y="4424363"/>
            <a:ext cx="5041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http://</a:t>
            </a:r>
            <a:r>
              <a:rPr kumimoji="0" lang="en-US" altLang="zh-CN"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hlinkClick r:id="rId2"/>
              </a:rPr>
              <a:t>chn.docer.com/works?userid=3067349</a:t>
            </a:r>
            <a:endParaRPr kumimoji="0" lang="zh-CN" altLang="en-US" sz="2000" b="1"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59" name="文本框 14"/>
          <p:cNvSpPr txBox="1">
            <a:spLocks noChangeArrowheads="1"/>
          </p:cNvSpPr>
          <p:nvPr/>
        </p:nvSpPr>
        <p:spPr bwMode="auto">
          <a:xfrm>
            <a:off x="3609975" y="4037013"/>
            <a:ext cx="1924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作品链接</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即可点击</a:t>
            </a:r>
            <a:r>
              <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矩形 7"/>
          <p:cNvSpPr/>
          <p:nvPr>
            <p:custDataLst>
              <p:tags r:id="rId1"/>
            </p:custDataLst>
          </p:nvPr>
        </p:nvSpPr>
        <p:spPr>
          <a:xfrm>
            <a:off x="2807202" y="2114649"/>
            <a:ext cx="3570208"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工作内容回顾</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2"/>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Review Of Work Content</a:t>
            </a:r>
            <a:endParaRPr lang="en-US" altLang="zh-CN" sz="1600" kern="0">
              <a:solidFill>
                <a:schemeClr val="accent2"/>
              </a:solidFill>
              <a:latin typeface="+mj-lt"/>
              <a:ea typeface="微软雅黑"/>
            </a:endParaRPr>
          </a:p>
        </p:txBody>
      </p:sp>
      <p:sp>
        <p:nvSpPr>
          <p:cNvPr id="27" name="PA_矩形 8"/>
          <p:cNvSpPr/>
          <p:nvPr>
            <p:custDataLst>
              <p:tags r:id="rId3"/>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
        <p:nvSpPr>
          <p:cNvPr id="28" name="PA_矩形 8"/>
          <p:cNvSpPr/>
          <p:nvPr>
            <p:custDataLst>
              <p:tags r:id="rId4"/>
            </p:custDataLst>
          </p:nvPr>
        </p:nvSpPr>
        <p:spPr>
          <a:xfrm>
            <a:off x="410925" y="2568157"/>
            <a:ext cx="1849341" cy="707886"/>
          </a:xfrm>
          <a:prstGeom prst="rect">
            <a:avLst/>
          </a:prstGeom>
        </p:spPr>
        <p:txBody>
          <a:bodyPr wrap="square">
            <a:spAutoFit/>
          </a:bodyPr>
          <a:lstStyle/>
          <a:p>
            <a:pPr lvl="0" algn="ctr" defTabSz="685800">
              <a:defRPr/>
            </a:pPr>
            <a:r>
              <a:rPr lang="en-US" altLang="zh-CN" sz="4000" kern="0">
                <a:solidFill>
                  <a:schemeClr val="bg1"/>
                </a:solidFill>
                <a:latin typeface="+mj-lt"/>
                <a:ea typeface="微软雅黑"/>
              </a:rPr>
              <a:t>01/04</a:t>
            </a:r>
            <a:endParaRPr lang="en-US" altLang="zh-CN" sz="4000" kern="0">
              <a:solidFill>
                <a:schemeClr val="bg1"/>
              </a:solidFill>
              <a:latin typeface="+mj-lt"/>
              <a:ea typeface="微软雅黑"/>
            </a:endParaRPr>
          </a:p>
        </p:txBody>
      </p:sp>
      <p:sp>
        <p:nvSpPr>
          <p:cNvPr id="31" name="PA_矩形 8"/>
          <p:cNvSpPr/>
          <p:nvPr>
            <p:custDataLst>
              <p:tags r:id="rId5"/>
            </p:custDataLst>
          </p:nvPr>
        </p:nvSpPr>
        <p:spPr>
          <a:xfrm>
            <a:off x="250721" y="1975246"/>
            <a:ext cx="2169749" cy="523220"/>
          </a:xfrm>
          <a:prstGeom prst="rect">
            <a:avLst/>
          </a:prstGeom>
        </p:spPr>
        <p:txBody>
          <a:bodyPr wrap="square">
            <a:spAutoFit/>
          </a:bodyPr>
          <a:lstStyle/>
          <a:p>
            <a:pPr lvl="0" algn="ctr" defTabSz="685800">
              <a:defRPr/>
            </a:pPr>
            <a:r>
              <a:rPr lang="en-US" altLang="zh-CN" sz="2800" kern="0">
                <a:solidFill>
                  <a:schemeClr val="bg1"/>
                </a:solidFill>
                <a:latin typeface="+mj-lt"/>
                <a:ea typeface="微软雅黑"/>
              </a:rPr>
              <a:t>PART ONE</a:t>
            </a:r>
            <a:endParaRPr lang="en-US" altLang="zh-CN" sz="28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29627" b="29627"/>
          <a:stretch>
            <a:fillRect/>
          </a:stretch>
        </p:blipFill>
        <p:spPr/>
      </p:pic>
      <p:sp>
        <p:nvSpPr>
          <p:cNvPr id="3" name="文本框 2"/>
          <p:cNvSpPr txBox="1"/>
          <p:nvPr/>
        </p:nvSpPr>
        <p:spPr>
          <a:xfrm>
            <a:off x="396041" y="107156"/>
            <a:ext cx="2031326"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工作内容回顾</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4" name="文本框 3"/>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Review Of Work Content</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5" name="矩形 4"/>
          <p:cNvSpPr/>
          <p:nvPr/>
        </p:nvSpPr>
        <p:spPr>
          <a:xfrm>
            <a:off x="458316" y="3649958"/>
            <a:ext cx="8227368"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dolor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dolor. </a:t>
            </a:r>
            <a:r>
              <a:rPr lang="en-US" altLang="zh-CN" sz="1050">
                <a:solidFill>
                  <a:schemeClr val="tx1">
                    <a:lumMod val="50000"/>
                    <a:lumOff val="50000"/>
                  </a:schemeClr>
                </a:solidFill>
                <a:ea typeface="微软雅黑"/>
                <a:cs typeface="+mn-ea"/>
                <a:sym typeface="+mn-lt"/>
              </a:rPr>
              <a:t>Lorem ipsum dolor sit amet, consectetuer adipiscing elit. Lorem ipsum dolor sit amet, consectetuer adipiscing elit. Aenean commodo ligula eget dolor. Lorem ipsum dolor sit amet, consectetuer adipiscing elit. Aenean commodo ligula eget dolor. </a:t>
            </a:r>
            <a:endParaRPr lang="en-US" altLang="zh-CN" sz="1050">
              <a:solidFill>
                <a:schemeClr val="tx1">
                  <a:lumMod val="50000"/>
                  <a:lumOff val="50000"/>
                </a:schemeClr>
              </a:solidFill>
              <a:ea typeface="微软雅黑"/>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1874" y="1174865"/>
            <a:ext cx="8655926" cy="3028167"/>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96041" y="107156"/>
            <a:ext cx="2031326"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工作内容回顾</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18" name="文本框 17"/>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Review Of Work Content</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23" name="矩形 22"/>
          <p:cNvSpPr/>
          <p:nvPr/>
        </p:nvSpPr>
        <p:spPr>
          <a:xfrm>
            <a:off x="685086" y="2341469"/>
            <a:ext cx="4004678" cy="1279133"/>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dolor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a:ea typeface="微软雅黑"/>
                <a:cs typeface="+mn-ea"/>
                <a:sym typeface="+mn-lt"/>
              </a:rPr>
              <a:t> dolor. </a:t>
            </a:r>
            <a:r>
              <a:rPr lang="en-US" altLang="zh-CN" sz="1050">
                <a:solidFill>
                  <a:schemeClr val="tx1">
                    <a:lumMod val="50000"/>
                    <a:lumOff val="50000"/>
                  </a:schemeClr>
                </a:solidFill>
                <a:ea typeface="微软雅黑"/>
                <a:cs typeface="+mn-ea"/>
                <a:sym typeface="+mn-lt"/>
              </a:rPr>
              <a:t>Lorem ipsum dolor sit amet, consectetuer adipiscing elit. Lorem ipsum dolor sit amet, consectetuer adipiscing elit. Aenean commodo ligula eget dolor. Lorem ipsum dolor sit amet, consectetuer adipiscing elit. Aenean commodo ligula eget dolor. </a:t>
            </a:r>
            <a:endParaRPr lang="en-US" altLang="zh-CN" sz="1050">
              <a:solidFill>
                <a:schemeClr val="tx1">
                  <a:lumMod val="50000"/>
                  <a:lumOff val="50000"/>
                </a:schemeClr>
              </a:solidFill>
              <a:ea typeface="微软雅黑"/>
              <a:cs typeface="+mn-ea"/>
              <a:sym typeface="+mn-lt"/>
            </a:endParaRPr>
          </a:p>
        </p:txBody>
      </p:sp>
      <p:sp>
        <p:nvSpPr>
          <p:cNvPr id="24" name="矩形 23"/>
          <p:cNvSpPr/>
          <p:nvPr/>
        </p:nvSpPr>
        <p:spPr>
          <a:xfrm>
            <a:off x="662913" y="1815887"/>
            <a:ext cx="2339102" cy="523220"/>
          </a:xfrm>
          <a:prstGeom prst="rect">
            <a:avLst/>
          </a:prstGeom>
        </p:spPr>
        <p:txBody>
          <a:bodyPr wrap="none">
            <a:spAutoFit/>
          </a:bodyPr>
          <a:lstStyle/>
          <a:p>
            <a:pPr lvl="0" defTabSz="685800">
              <a:defRPr/>
            </a:pPr>
            <a:r>
              <a:rPr lang="zh-CN" altLang="en-US" sz="2800">
                <a:solidFill>
                  <a:schemeClr val="accent2"/>
                </a:solidFill>
                <a:latin typeface="微软雅黑"/>
                <a:ea typeface="微软雅黑"/>
                <a:sym typeface="+mn-lt"/>
              </a:rPr>
              <a:t>工作内容回顾</a:t>
            </a:r>
            <a:endParaRPr lang="zh-CN" altLang="en-US" sz="2800">
              <a:solidFill>
                <a:schemeClr val="accent2"/>
              </a:solidFill>
              <a:latin typeface="微软雅黑"/>
              <a:ea typeface="微软雅黑"/>
              <a:sym typeface="+mn-lt"/>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t="16667" b="16667"/>
          <a:stretch>
            <a:fillRect/>
          </a:stretch>
        </p:blipFill>
        <p:spPr>
          <a:xfrm>
            <a:off x="6034908" y="1170140"/>
            <a:ext cx="3032892" cy="3032892"/>
          </a:xfrm>
          <a:prstGeom prst="rect">
            <a:avLst/>
          </a:prstGeom>
        </p:spPr>
      </p:pic>
      <p:sp>
        <p:nvSpPr>
          <p:cNvPr id="9" name="矩形 8"/>
          <p:cNvSpPr/>
          <p:nvPr/>
        </p:nvSpPr>
        <p:spPr>
          <a:xfrm>
            <a:off x="5231344" y="2011573"/>
            <a:ext cx="1607127" cy="16071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8"/>
          <p:cNvSpPr/>
          <p:nvPr>
            <p:custDataLst>
              <p:tags r:id="rId2"/>
            </p:custDataLst>
          </p:nvPr>
        </p:nvSpPr>
        <p:spPr>
          <a:xfrm>
            <a:off x="5123179" y="2727129"/>
            <a:ext cx="1849341" cy="707886"/>
          </a:xfrm>
          <a:prstGeom prst="rect">
            <a:avLst/>
          </a:prstGeom>
        </p:spPr>
        <p:txBody>
          <a:bodyPr wrap="square">
            <a:spAutoFit/>
          </a:bodyPr>
          <a:lstStyle/>
          <a:p>
            <a:pPr lvl="0" algn="ctr" defTabSz="685800">
              <a:defRPr/>
            </a:pPr>
            <a:r>
              <a:rPr lang="en-US" altLang="zh-CN" sz="4000" kern="0">
                <a:solidFill>
                  <a:schemeClr val="bg1"/>
                </a:solidFill>
                <a:latin typeface="+mj-lt"/>
                <a:ea typeface="微软雅黑"/>
              </a:rPr>
              <a:t>01/04</a:t>
            </a:r>
            <a:endParaRPr lang="en-US" altLang="zh-CN" sz="4000" kern="0">
              <a:solidFill>
                <a:schemeClr val="bg1"/>
              </a:solidFill>
              <a:latin typeface="+mj-lt"/>
              <a:ea typeface="微软雅黑"/>
            </a:endParaRPr>
          </a:p>
        </p:txBody>
      </p:sp>
      <p:sp>
        <p:nvSpPr>
          <p:cNvPr id="11" name="PA_矩形 8"/>
          <p:cNvSpPr/>
          <p:nvPr>
            <p:custDataLst>
              <p:tags r:id="rId3"/>
            </p:custDataLst>
          </p:nvPr>
        </p:nvSpPr>
        <p:spPr>
          <a:xfrm>
            <a:off x="4962976" y="2265464"/>
            <a:ext cx="2169749" cy="461665"/>
          </a:xfrm>
          <a:prstGeom prst="rect">
            <a:avLst/>
          </a:prstGeom>
        </p:spPr>
        <p:txBody>
          <a:bodyPr wrap="square">
            <a:spAutoFit/>
          </a:bodyPr>
          <a:lstStyle/>
          <a:p>
            <a:pPr lvl="0" algn="ctr" defTabSz="685800">
              <a:defRPr/>
            </a:pPr>
            <a:r>
              <a:rPr lang="en-US" altLang="zh-CN" sz="2400" kern="0">
                <a:solidFill>
                  <a:schemeClr val="bg1"/>
                </a:solidFill>
                <a:latin typeface="+mj-lt"/>
                <a:ea typeface="微软雅黑"/>
              </a:rPr>
              <a:t>PART ONE</a:t>
            </a:r>
            <a:endParaRPr lang="en-US" altLang="zh-CN" sz="24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244037" y="1432047"/>
            <a:ext cx="8655926" cy="3223077"/>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56336" y="115177"/>
            <a:ext cx="2031326" cy="461665"/>
          </a:xfrm>
          <a:prstGeom prst="rect">
            <a:avLst/>
          </a:prstGeom>
          <a:noFill/>
        </p:spPr>
        <p:txBody>
          <a:bodyPr wrap="none" rtlCol="0">
            <a:spAutoFit/>
          </a:bodyPr>
          <a:lstStyle/>
          <a:p>
            <a:pPr lvl="0" algn="ctr"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工作内容回顾</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13" name="文本框 12"/>
          <p:cNvSpPr txBox="1"/>
          <p:nvPr/>
        </p:nvSpPr>
        <p:spPr>
          <a:xfrm>
            <a:off x="3613870" y="538923"/>
            <a:ext cx="1916259" cy="253916"/>
          </a:xfrm>
          <a:prstGeom prst="rect">
            <a:avLst/>
          </a:prstGeom>
          <a:noFill/>
        </p:spPr>
        <p:txBody>
          <a:bodyPr wrap="square" rtlCol="0">
            <a:spAutoFit/>
          </a:bodyPr>
          <a:lstStyle/>
          <a:p>
            <a:pPr lvl="0" algn="ctr"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Review Of Work Content</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cxnSp>
        <p:nvCxnSpPr>
          <p:cNvPr id="3" name="直接连接符 2"/>
          <p:cNvCxnSpPr/>
          <p:nvPr/>
        </p:nvCxnSpPr>
        <p:spPr>
          <a:xfrm>
            <a:off x="4446649" y="858302"/>
            <a:ext cx="25070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88785" y="3395213"/>
            <a:ext cx="1831775" cy="1036759"/>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42" name="矩形 41"/>
          <p:cNvSpPr/>
          <p:nvPr/>
        </p:nvSpPr>
        <p:spPr>
          <a:xfrm>
            <a:off x="901971" y="3056659"/>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49" name="矩形 48"/>
          <p:cNvSpPr/>
          <p:nvPr/>
        </p:nvSpPr>
        <p:spPr>
          <a:xfrm>
            <a:off x="2560742" y="3395213"/>
            <a:ext cx="1831775" cy="1036759"/>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50" name="矩形 49"/>
          <p:cNvSpPr/>
          <p:nvPr/>
        </p:nvSpPr>
        <p:spPr>
          <a:xfrm>
            <a:off x="2973928" y="3056659"/>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51" name="矩形 50"/>
          <p:cNvSpPr/>
          <p:nvPr/>
        </p:nvSpPr>
        <p:spPr>
          <a:xfrm>
            <a:off x="4710850" y="3423455"/>
            <a:ext cx="1831775" cy="1036759"/>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52" name="矩形 51"/>
          <p:cNvSpPr/>
          <p:nvPr/>
        </p:nvSpPr>
        <p:spPr>
          <a:xfrm>
            <a:off x="5124036" y="3084901"/>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53" name="矩形 52"/>
          <p:cNvSpPr/>
          <p:nvPr/>
        </p:nvSpPr>
        <p:spPr>
          <a:xfrm>
            <a:off x="6812072" y="3423455"/>
            <a:ext cx="1831775" cy="1036759"/>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54" name="矩形 53"/>
          <p:cNvSpPr/>
          <p:nvPr/>
        </p:nvSpPr>
        <p:spPr>
          <a:xfrm>
            <a:off x="7225258" y="3084901"/>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4" name="椭圆 3"/>
          <p:cNvSpPr/>
          <p:nvPr/>
        </p:nvSpPr>
        <p:spPr>
          <a:xfrm>
            <a:off x="1028113" y="2049386"/>
            <a:ext cx="775855"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128955" y="2049386"/>
            <a:ext cx="775855"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238810" y="2049386"/>
            <a:ext cx="775855"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0032" y="2049386"/>
            <a:ext cx="775855"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218298" y="2277210"/>
            <a:ext cx="375430" cy="32020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3351747" y="2244797"/>
            <a:ext cx="330271" cy="385033"/>
            <a:chOff x="2492" y="1167"/>
            <a:chExt cx="778" cy="907"/>
          </a:xfrm>
          <a:solidFill>
            <a:schemeClr val="bg1"/>
          </a:solidFill>
        </p:grpSpPr>
        <p:sp>
          <p:nvSpPr>
            <p:cNvPr id="23"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7500873" y="2245336"/>
            <a:ext cx="454172" cy="383955"/>
            <a:chOff x="2425" y="1235"/>
            <a:chExt cx="912" cy="771"/>
          </a:xfrm>
          <a:solidFill>
            <a:schemeClr val="bg1"/>
          </a:solidFill>
        </p:grpSpPr>
        <p:sp>
          <p:nvSpPr>
            <p:cNvPr id="28"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379775" y="2252362"/>
            <a:ext cx="493924" cy="369902"/>
            <a:chOff x="2423" y="1278"/>
            <a:chExt cx="912" cy="683"/>
          </a:xfrm>
          <a:solidFill>
            <a:schemeClr val="bg1"/>
          </a:solidFill>
        </p:grpSpPr>
        <p:sp>
          <p:nvSpPr>
            <p:cNvPr id="31"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416215" y="2448793"/>
            <a:ext cx="4311567" cy="43115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9943" y="1596706"/>
            <a:ext cx="3284114" cy="2249890"/>
          </a:xfrm>
          <a:prstGeom prst="rect">
            <a:avLst/>
          </a:prstGeom>
        </p:spPr>
      </p:pic>
      <p:sp>
        <p:nvSpPr>
          <p:cNvPr id="12" name="文本框 11"/>
          <p:cNvSpPr txBox="1"/>
          <p:nvPr/>
        </p:nvSpPr>
        <p:spPr>
          <a:xfrm>
            <a:off x="3556336" y="115177"/>
            <a:ext cx="2031326" cy="461665"/>
          </a:xfrm>
          <a:prstGeom prst="rect">
            <a:avLst/>
          </a:prstGeom>
          <a:noFill/>
        </p:spPr>
        <p:txBody>
          <a:bodyPr wrap="none" rtlCol="0">
            <a:spAutoFit/>
          </a:bodyPr>
          <a:lstStyle/>
          <a:p>
            <a:pPr lvl="0" algn="ctr"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工作内容回顾</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13" name="文本框 12"/>
          <p:cNvSpPr txBox="1"/>
          <p:nvPr/>
        </p:nvSpPr>
        <p:spPr>
          <a:xfrm>
            <a:off x="3613870" y="538923"/>
            <a:ext cx="1916259" cy="253916"/>
          </a:xfrm>
          <a:prstGeom prst="rect">
            <a:avLst/>
          </a:prstGeom>
          <a:noFill/>
        </p:spPr>
        <p:txBody>
          <a:bodyPr wrap="square" rtlCol="0">
            <a:spAutoFit/>
          </a:bodyPr>
          <a:lstStyle/>
          <a:p>
            <a:pPr lvl="0" algn="ctr"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Review Of Work Content</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cxnSp>
        <p:nvCxnSpPr>
          <p:cNvPr id="3" name="直接连接符 2"/>
          <p:cNvCxnSpPr/>
          <p:nvPr/>
        </p:nvCxnSpPr>
        <p:spPr>
          <a:xfrm>
            <a:off x="4446649" y="858302"/>
            <a:ext cx="25070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216" y="1531242"/>
            <a:ext cx="4311567" cy="2547227"/>
          </a:xfrm>
          <a:prstGeom prst="rect">
            <a:avLst/>
          </a:prstGeom>
        </p:spPr>
      </p:pic>
      <p:sp>
        <p:nvSpPr>
          <p:cNvPr id="22" name="矩形 21"/>
          <p:cNvSpPr/>
          <p:nvPr/>
        </p:nvSpPr>
        <p:spPr>
          <a:xfrm>
            <a:off x="339810" y="1829217"/>
            <a:ext cx="2171288" cy="794385"/>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23" name="矩形 22"/>
          <p:cNvSpPr/>
          <p:nvPr/>
        </p:nvSpPr>
        <p:spPr>
          <a:xfrm>
            <a:off x="922753" y="1539154"/>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24" name="矩形 23"/>
          <p:cNvSpPr/>
          <p:nvPr/>
        </p:nvSpPr>
        <p:spPr>
          <a:xfrm>
            <a:off x="339810" y="3187195"/>
            <a:ext cx="2171288" cy="794385"/>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25" name="矩形 24"/>
          <p:cNvSpPr/>
          <p:nvPr/>
        </p:nvSpPr>
        <p:spPr>
          <a:xfrm>
            <a:off x="922753" y="2897132"/>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26" name="矩形 25"/>
          <p:cNvSpPr/>
          <p:nvPr/>
        </p:nvSpPr>
        <p:spPr>
          <a:xfrm>
            <a:off x="6809882" y="1821305"/>
            <a:ext cx="2171288" cy="794385"/>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27" name="矩形 26"/>
          <p:cNvSpPr/>
          <p:nvPr/>
        </p:nvSpPr>
        <p:spPr>
          <a:xfrm>
            <a:off x="7392825" y="1531242"/>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
        <p:nvSpPr>
          <p:cNvPr id="28" name="矩形 27"/>
          <p:cNvSpPr/>
          <p:nvPr/>
        </p:nvSpPr>
        <p:spPr>
          <a:xfrm>
            <a:off x="6809882" y="3179283"/>
            <a:ext cx="2171288" cy="794385"/>
          </a:xfrm>
          <a:prstGeom prst="rect">
            <a:avLst/>
          </a:prstGeom>
        </p:spPr>
        <p:txBody>
          <a:bodyPr wrap="square">
            <a:spAutoFit/>
          </a:bodyPr>
          <a:lstStyle/>
          <a:p>
            <a:pPr algn="ct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a:ea typeface="微软雅黑"/>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a:ea typeface="微软雅黑"/>
                <a:cs typeface="+mn-ea"/>
                <a:sym typeface="+mn-lt"/>
              </a:rPr>
              <a:t> dolor. </a:t>
            </a:r>
            <a:endParaRPr lang="en-US" altLang="zh-CN" sz="1050">
              <a:solidFill>
                <a:schemeClr val="tx1">
                  <a:lumMod val="65000"/>
                  <a:lumOff val="35000"/>
                </a:schemeClr>
              </a:solidFill>
              <a:ea typeface="微软雅黑"/>
              <a:cs typeface="+mn-ea"/>
              <a:sym typeface="+mn-lt"/>
            </a:endParaRPr>
          </a:p>
        </p:txBody>
      </p:sp>
      <p:sp>
        <p:nvSpPr>
          <p:cNvPr id="29" name="矩形 28"/>
          <p:cNvSpPr/>
          <p:nvPr/>
        </p:nvSpPr>
        <p:spPr>
          <a:xfrm>
            <a:off x="7392825" y="2889220"/>
            <a:ext cx="1005403" cy="338554"/>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rPr>
              <a:t>工作概述</a:t>
            </a:r>
            <a:endParaRPr kumimoji="0" lang="zh-CN" altLang="en-US" sz="1600" u="none" strike="noStrike" kern="1200" cap="none" spc="0" normalizeH="0" baseline="0" noProof="0">
              <a:ln>
                <a:noFill/>
              </a:ln>
              <a:solidFill>
                <a:schemeClr val="accent2"/>
              </a:solidFill>
              <a:effectLst/>
              <a:uLnTx/>
              <a:uFillTx/>
              <a:latin typeface="微软雅黑"/>
              <a:ea typeface="微软雅黑"/>
              <a:cs typeface="+mn-cs"/>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091" y="-3428"/>
            <a:ext cx="455685" cy="520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751" y="1379621"/>
            <a:ext cx="2237691" cy="2237691"/>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987199" y="-50669"/>
            <a:ext cx="18090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矩形 7"/>
          <p:cNvSpPr/>
          <p:nvPr>
            <p:custDataLst>
              <p:tags r:id="rId1"/>
            </p:custDataLst>
          </p:nvPr>
        </p:nvSpPr>
        <p:spPr>
          <a:xfrm>
            <a:off x="2807202" y="2114649"/>
            <a:ext cx="3570208" cy="769441"/>
          </a:xfrm>
          <a:prstGeom prst="rect">
            <a:avLst/>
          </a:prstGeom>
        </p:spPr>
        <p:txBody>
          <a:bodyPr wrap="none">
            <a:spAutoFit/>
          </a:bodyPr>
          <a:lstStyle/>
          <a:p>
            <a:pPr lvl="0" defTabSz="685800">
              <a:defRPr/>
            </a:pPr>
            <a:r>
              <a:rPr lang="zh-CN" altLang="en-US" sz="4400" kern="0">
                <a:solidFill>
                  <a:schemeClr val="accent2"/>
                </a:solidFill>
                <a:latin typeface="微软雅黑"/>
                <a:ea typeface="微软雅黑"/>
              </a:rPr>
              <a:t>市场数据分析</a:t>
            </a:r>
            <a:endParaRPr lang="zh-CN" altLang="en-US" sz="4400" kern="0">
              <a:solidFill>
                <a:schemeClr val="accent2"/>
              </a:solidFill>
              <a:latin typeface="微软雅黑"/>
              <a:ea typeface="微软雅黑"/>
            </a:endParaRPr>
          </a:p>
        </p:txBody>
      </p:sp>
      <p:sp>
        <p:nvSpPr>
          <p:cNvPr id="25" name="矩形 24"/>
          <p:cNvSpPr/>
          <p:nvPr/>
        </p:nvSpPr>
        <p:spPr>
          <a:xfrm>
            <a:off x="2807202" y="2884090"/>
            <a:ext cx="4859232" cy="552011"/>
          </a:xfrm>
          <a:prstGeom prst="rect">
            <a:avLst/>
          </a:prstGeom>
        </p:spPr>
        <p:txBody>
          <a:bodyPr wrap="square">
            <a:spAutoFit/>
          </a:bodyPr>
          <a:lstStyle/>
          <a:p>
            <a:pPr defTabSz="914400">
              <a:lnSpc>
                <a:spcPct val="150000"/>
              </a:lnSpc>
              <a:defRPr/>
            </a:pPr>
            <a:r>
              <a:rPr lang="en-US" altLang="zh-CN" sz="1050" kern="0">
                <a:solidFill>
                  <a:schemeClr val="accent2"/>
                </a:solidFill>
                <a:cs typeface="Arial" panose="020B0604020202090204" pitchFamily="34" charset="0"/>
              </a:rPr>
              <a:t>Lorem ipsum dolor sit amet, consectetuer adipiscing elit. Aenean commodo ligula eget dolorLorem ipsum dolor sit amet</a:t>
            </a:r>
            <a:endParaRPr lang="en-US" altLang="zh-CN" sz="1050" kern="0">
              <a:solidFill>
                <a:schemeClr val="accent2"/>
              </a:solidFill>
              <a:cs typeface="Arial" panose="020B0604020202090204" pitchFamily="34" charset="0"/>
            </a:endParaRPr>
          </a:p>
        </p:txBody>
      </p:sp>
      <p:sp>
        <p:nvSpPr>
          <p:cNvPr id="26" name="PA_矩形 8"/>
          <p:cNvSpPr/>
          <p:nvPr>
            <p:custDataLst>
              <p:tags r:id="rId2"/>
            </p:custDataLst>
          </p:nvPr>
        </p:nvSpPr>
        <p:spPr>
          <a:xfrm>
            <a:off x="2807202" y="1745115"/>
            <a:ext cx="5452034" cy="338554"/>
          </a:xfrm>
          <a:prstGeom prst="rect">
            <a:avLst/>
          </a:prstGeom>
        </p:spPr>
        <p:txBody>
          <a:bodyPr wrap="square">
            <a:spAutoFit/>
          </a:bodyPr>
          <a:lstStyle/>
          <a:p>
            <a:pPr lvl="0" defTabSz="685800">
              <a:defRPr/>
            </a:pPr>
            <a:r>
              <a:rPr lang="en-US" altLang="zh-CN" sz="1600" kern="0">
                <a:solidFill>
                  <a:schemeClr val="accent2"/>
                </a:solidFill>
                <a:latin typeface="+mj-lt"/>
                <a:ea typeface="微软雅黑"/>
              </a:rPr>
              <a:t>Market Data Analysis</a:t>
            </a:r>
            <a:endParaRPr lang="en-US" altLang="zh-CN" sz="1600" kern="0">
              <a:solidFill>
                <a:schemeClr val="accent2"/>
              </a:solidFill>
              <a:latin typeface="+mj-lt"/>
              <a:ea typeface="微软雅黑"/>
            </a:endParaRPr>
          </a:p>
        </p:txBody>
      </p:sp>
      <p:sp>
        <p:nvSpPr>
          <p:cNvPr id="27" name="PA_矩形 8"/>
          <p:cNvSpPr/>
          <p:nvPr>
            <p:custDataLst>
              <p:tags r:id="rId3"/>
            </p:custDataLst>
          </p:nvPr>
        </p:nvSpPr>
        <p:spPr>
          <a:xfrm>
            <a:off x="2634014" y="4717177"/>
            <a:ext cx="3875972" cy="246221"/>
          </a:xfrm>
          <a:prstGeom prst="rect">
            <a:avLst/>
          </a:prstGeom>
        </p:spPr>
        <p:txBody>
          <a:bodyPr wrap="square">
            <a:spAutoFit/>
          </a:bodyPr>
          <a:lstStyle/>
          <a:p>
            <a:pPr lvl="0" algn="dist" defTabSz="685800">
              <a:defRPr/>
            </a:pPr>
            <a:r>
              <a:rPr lang="zh-CN" altLang="en-US" sz="1000" kern="0">
                <a:solidFill>
                  <a:schemeClr val="accent1"/>
                </a:solidFill>
                <a:latin typeface="+mj-lt"/>
                <a:ea typeface="微软雅黑"/>
              </a:rPr>
              <a:t>熊猫达人原创精品</a:t>
            </a:r>
            <a:endParaRPr lang="en-US" altLang="zh-CN" sz="1000" kern="0">
              <a:solidFill>
                <a:schemeClr val="accent1"/>
              </a:solidFill>
              <a:latin typeface="+mj-lt"/>
              <a:ea typeface="微软雅黑"/>
            </a:endParaRPr>
          </a:p>
        </p:txBody>
      </p:sp>
      <p:sp>
        <p:nvSpPr>
          <p:cNvPr id="28" name="PA_矩形 8"/>
          <p:cNvSpPr/>
          <p:nvPr>
            <p:custDataLst>
              <p:tags r:id="rId4"/>
            </p:custDataLst>
          </p:nvPr>
        </p:nvSpPr>
        <p:spPr>
          <a:xfrm>
            <a:off x="410925" y="2568157"/>
            <a:ext cx="1849341" cy="707886"/>
          </a:xfrm>
          <a:prstGeom prst="rect">
            <a:avLst/>
          </a:prstGeom>
        </p:spPr>
        <p:txBody>
          <a:bodyPr wrap="square">
            <a:spAutoFit/>
          </a:bodyPr>
          <a:lstStyle/>
          <a:p>
            <a:pPr lvl="0" algn="ctr" defTabSz="685800">
              <a:defRPr/>
            </a:pPr>
            <a:r>
              <a:rPr lang="en-US" altLang="zh-CN" sz="4000" kern="0">
                <a:solidFill>
                  <a:schemeClr val="bg1"/>
                </a:solidFill>
                <a:latin typeface="+mj-lt"/>
                <a:ea typeface="微软雅黑"/>
              </a:rPr>
              <a:t>02/04</a:t>
            </a:r>
            <a:endParaRPr lang="en-US" altLang="zh-CN" sz="4000" kern="0">
              <a:solidFill>
                <a:schemeClr val="bg1"/>
              </a:solidFill>
              <a:latin typeface="+mj-lt"/>
              <a:ea typeface="微软雅黑"/>
            </a:endParaRPr>
          </a:p>
        </p:txBody>
      </p:sp>
      <p:sp>
        <p:nvSpPr>
          <p:cNvPr id="31" name="PA_矩形 8"/>
          <p:cNvSpPr/>
          <p:nvPr>
            <p:custDataLst>
              <p:tags r:id="rId5"/>
            </p:custDataLst>
          </p:nvPr>
        </p:nvSpPr>
        <p:spPr>
          <a:xfrm>
            <a:off x="250721" y="1975246"/>
            <a:ext cx="2169749" cy="523220"/>
          </a:xfrm>
          <a:prstGeom prst="rect">
            <a:avLst/>
          </a:prstGeom>
        </p:spPr>
        <p:txBody>
          <a:bodyPr wrap="square">
            <a:spAutoFit/>
          </a:bodyPr>
          <a:lstStyle/>
          <a:p>
            <a:pPr lvl="0" algn="ctr" defTabSz="685800">
              <a:defRPr/>
            </a:pPr>
            <a:r>
              <a:rPr lang="en-US" altLang="zh-CN" sz="2800" kern="0">
                <a:solidFill>
                  <a:schemeClr val="bg1"/>
                </a:solidFill>
                <a:latin typeface="+mj-lt"/>
                <a:ea typeface="微软雅黑"/>
              </a:rPr>
              <a:t>PART TWO</a:t>
            </a:r>
            <a:endParaRPr lang="en-US" altLang="zh-CN" sz="2800" kern="0">
              <a:solidFill>
                <a:schemeClr val="bg1"/>
              </a:solidFill>
              <a:latin typeface="+mj-lt"/>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396041" y="107156"/>
            <a:ext cx="2031326" cy="461665"/>
          </a:xfrm>
          <a:prstGeom prst="rect">
            <a:avLst/>
          </a:prstGeom>
          <a:noFill/>
        </p:spPr>
        <p:txBody>
          <a:bodyPr wrap="none" rtlCol="0">
            <a:spAutoFit/>
          </a:bodyPr>
          <a:lstStyle/>
          <a:p>
            <a:pPr lvl="0" defTabSz="608965">
              <a:defRPr/>
            </a:pPr>
            <a:r>
              <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rPr>
              <a:t>市场数据分析</a:t>
            </a:r>
            <a:endParaRPr kumimoji="1" lang="zh-CN" altLang="en-US" sz="2400" kern="0">
              <a:solidFill>
                <a:schemeClr val="accent2"/>
              </a:solidFill>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35" name="文本框 34"/>
          <p:cNvSpPr txBox="1"/>
          <p:nvPr/>
        </p:nvSpPr>
        <p:spPr>
          <a:xfrm>
            <a:off x="396041" y="568821"/>
            <a:ext cx="1916259" cy="253916"/>
          </a:xfrm>
          <a:prstGeom prst="rect">
            <a:avLst/>
          </a:prstGeom>
          <a:noFill/>
        </p:spPr>
        <p:txBody>
          <a:bodyPr wrap="square" rtlCol="0">
            <a:spAutoFit/>
          </a:bodyPr>
          <a:lstStyle/>
          <a:p>
            <a:pPr lvl="0" defTabSz="608965">
              <a:defRPr/>
            </a:pPr>
            <a:r>
              <a:rPr kumimoji="1" lang="en-US" altLang="zh-CN" sz="1050" kern="0">
                <a:solidFill>
                  <a:schemeClr val="accent2"/>
                </a:solidFill>
                <a:latin typeface="+mj-lt"/>
                <a:ea typeface="微软雅黑" panose="020B0503020204020204" pitchFamily="34" charset="-122"/>
                <a:cs typeface="+mn-ea"/>
                <a:sym typeface="Calibri" panose="020F0502020204030204" pitchFamily="34" charset="0"/>
              </a:rPr>
              <a:t>Market Data Analysis</a:t>
            </a:r>
            <a:endParaRPr kumimoji="1" lang="en-US" altLang="zh-CN" sz="1050" kern="0">
              <a:solidFill>
                <a:schemeClr val="accent2"/>
              </a:solidFill>
              <a:latin typeface="+mj-lt"/>
              <a:ea typeface="微软雅黑" panose="020B0503020204020204" pitchFamily="34" charset="-122"/>
              <a:cs typeface="+mn-ea"/>
              <a:sym typeface="Calibri" panose="020F0502020204030204" pitchFamily="34" charset="0"/>
            </a:endParaRPr>
          </a:p>
        </p:txBody>
      </p:sp>
      <p:sp>
        <p:nvSpPr>
          <p:cNvPr id="10" name="矩形 9"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p:cNvSpPr/>
          <p:nvPr/>
        </p:nvSpPr>
        <p:spPr>
          <a:xfrm>
            <a:off x="639183" y="1379543"/>
            <a:ext cx="3756211" cy="1371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图表 10"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GraphicFramePr/>
          <p:nvPr/>
        </p:nvGraphicFramePr>
        <p:xfrm>
          <a:off x="420230" y="1424416"/>
          <a:ext cx="1922779" cy="1281853"/>
        </p:xfrm>
        <a:graphic>
          <a:graphicData uri="http://schemas.openxmlformats.org/drawingml/2006/chart">
            <c:chart xmlns:c="http://schemas.openxmlformats.org/drawingml/2006/chart" xmlns:r="http://schemas.openxmlformats.org/officeDocument/2006/relationships" r:id="rId1"/>
          </a:graphicData>
        </a:graphic>
      </p:graphicFrame>
      <p:sp>
        <p:nvSpPr>
          <p:cNvPr id="12" name="矩形 11"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p:cNvSpPr/>
          <p:nvPr/>
        </p:nvSpPr>
        <p:spPr>
          <a:xfrm>
            <a:off x="639183" y="3153539"/>
            <a:ext cx="3756211" cy="1371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GraphicFramePr/>
          <p:nvPr/>
        </p:nvGraphicFramePr>
        <p:xfrm>
          <a:off x="420230" y="3198412"/>
          <a:ext cx="1922779" cy="1281853"/>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p:cNvSpPr/>
          <p:nvPr/>
        </p:nvSpPr>
        <p:spPr>
          <a:xfrm>
            <a:off x="4751294" y="1379543"/>
            <a:ext cx="3756211" cy="1371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图表 14"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GraphicFramePr/>
          <p:nvPr/>
        </p:nvGraphicFramePr>
        <p:xfrm>
          <a:off x="4532341" y="1424416"/>
          <a:ext cx="1922779" cy="1281853"/>
        </p:xfrm>
        <a:graphic>
          <a:graphicData uri="http://schemas.openxmlformats.org/drawingml/2006/chart">
            <c:chart xmlns:c="http://schemas.openxmlformats.org/drawingml/2006/chart" xmlns:r="http://schemas.openxmlformats.org/officeDocument/2006/relationships" r:id="rId3"/>
          </a:graphicData>
        </a:graphic>
      </p:graphicFrame>
      <p:sp>
        <p:nvSpPr>
          <p:cNvPr id="16" name="矩形 15" descr="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
          <p:cNvSpPr/>
          <p:nvPr/>
        </p:nvSpPr>
        <p:spPr>
          <a:xfrm>
            <a:off x="4751294" y="3153539"/>
            <a:ext cx="3756211" cy="1371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图表 16"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GraphicFramePr/>
          <p:nvPr/>
        </p:nvGraphicFramePr>
        <p:xfrm>
          <a:off x="4532341" y="3198412"/>
          <a:ext cx="1922779" cy="1281853"/>
        </p:xfrm>
        <a:graphic>
          <a:graphicData uri="http://schemas.openxmlformats.org/drawingml/2006/chart">
            <c:chart xmlns:c="http://schemas.openxmlformats.org/drawingml/2006/chart" xmlns:r="http://schemas.openxmlformats.org/officeDocument/2006/relationships" r:id="rId4"/>
          </a:graphicData>
        </a:graphic>
      </p:graphicFrame>
      <p:sp>
        <p:nvSpPr>
          <p:cNvPr id="18" name="矩形 17"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SpPr/>
          <p:nvPr/>
        </p:nvSpPr>
        <p:spPr>
          <a:xfrm>
            <a:off x="877939" y="1865287"/>
            <a:ext cx="1007360" cy="400110"/>
          </a:xfrm>
          <a:prstGeom prst="rect">
            <a:avLst/>
          </a:prstGeom>
        </p:spPr>
        <p:txBody>
          <a:bodyPr wrap="square">
            <a:spAutoFit/>
          </a:bodyPr>
          <a:lstStyle/>
          <a:p>
            <a:pPr algn="ctr"/>
            <a:r>
              <a:rPr lang="en-US" altLang="zh-CN" sz="2000">
                <a:solidFill>
                  <a:schemeClr val="accent1"/>
                </a:solidFill>
                <a:latin typeface="+mj-lt"/>
              </a:rPr>
              <a:t>80</a:t>
            </a:r>
            <a:r>
              <a:rPr lang="en-US" altLang="zh-CN" sz="1200">
                <a:solidFill>
                  <a:schemeClr val="accent1"/>
                </a:solidFill>
                <a:latin typeface="+mj-lt"/>
              </a:rPr>
              <a:t>%</a:t>
            </a:r>
            <a:endParaRPr lang="en-US" altLang="zh-CN" sz="2000">
              <a:solidFill>
                <a:schemeClr val="accent1"/>
              </a:solidFill>
              <a:latin typeface="+mj-lt"/>
            </a:endParaRPr>
          </a:p>
        </p:txBody>
      </p:sp>
      <p:sp>
        <p:nvSpPr>
          <p:cNvPr id="19" name="矩形 18"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SpPr/>
          <p:nvPr/>
        </p:nvSpPr>
        <p:spPr>
          <a:xfrm>
            <a:off x="4990050" y="1865287"/>
            <a:ext cx="1007360" cy="400110"/>
          </a:xfrm>
          <a:prstGeom prst="rect">
            <a:avLst/>
          </a:prstGeom>
        </p:spPr>
        <p:txBody>
          <a:bodyPr wrap="square">
            <a:spAutoFit/>
          </a:bodyPr>
          <a:lstStyle/>
          <a:p>
            <a:pPr algn="ctr"/>
            <a:r>
              <a:rPr lang="en-US" altLang="zh-CN" sz="2000">
                <a:solidFill>
                  <a:schemeClr val="accent1"/>
                </a:solidFill>
                <a:latin typeface="+mj-lt"/>
              </a:rPr>
              <a:t>70</a:t>
            </a:r>
            <a:r>
              <a:rPr lang="en-US" altLang="zh-CN" sz="1200">
                <a:solidFill>
                  <a:schemeClr val="accent1"/>
                </a:solidFill>
                <a:latin typeface="+mj-lt"/>
              </a:rPr>
              <a:t>%</a:t>
            </a:r>
            <a:endParaRPr lang="en-US" altLang="zh-CN" sz="2000">
              <a:solidFill>
                <a:schemeClr val="accent1"/>
              </a:solidFill>
              <a:latin typeface="+mj-lt"/>
            </a:endParaRPr>
          </a:p>
        </p:txBody>
      </p:sp>
      <p:sp>
        <p:nvSpPr>
          <p:cNvPr id="20" name="矩形 19"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SpPr/>
          <p:nvPr/>
        </p:nvSpPr>
        <p:spPr>
          <a:xfrm>
            <a:off x="874390" y="3639283"/>
            <a:ext cx="1007360" cy="400110"/>
          </a:xfrm>
          <a:prstGeom prst="rect">
            <a:avLst/>
          </a:prstGeom>
        </p:spPr>
        <p:txBody>
          <a:bodyPr wrap="square">
            <a:spAutoFit/>
          </a:bodyPr>
          <a:lstStyle/>
          <a:p>
            <a:pPr algn="ctr"/>
            <a:r>
              <a:rPr lang="en-US" altLang="zh-CN" sz="2000">
                <a:solidFill>
                  <a:schemeClr val="accent1"/>
                </a:solidFill>
                <a:latin typeface="+mj-lt"/>
              </a:rPr>
              <a:t>60</a:t>
            </a:r>
            <a:r>
              <a:rPr lang="en-US" altLang="zh-CN" sz="1200">
                <a:solidFill>
                  <a:schemeClr val="accent1"/>
                </a:solidFill>
                <a:latin typeface="+mj-lt"/>
              </a:rPr>
              <a:t>%</a:t>
            </a:r>
            <a:endParaRPr lang="en-US" altLang="zh-CN" sz="2000">
              <a:solidFill>
                <a:schemeClr val="accent1"/>
              </a:solidFill>
              <a:latin typeface="+mj-lt"/>
            </a:endParaRPr>
          </a:p>
        </p:txBody>
      </p:sp>
      <p:sp>
        <p:nvSpPr>
          <p:cNvPr id="21" name="矩形 20" descr="e7d195523061f1c09e9d68d7cf438b91ef959ecb14fc25d26BBA7F7DBC18E55DFF4014AF651F0BF2569D4B6C1DA7F1A4683A481403BD872FC687266AD13265C1DE7C373772FD8728ABDD69ADD03BFF5BE2862BC891DBB79E3C9979A23521FCF1A67160B2B6B6CD16CBA7B1784A25B5F129F70D6FCD32ADE0EAAA810CE8415E9AF4DC535103F22B3E79E22A953605F539"/>
          <p:cNvSpPr/>
          <p:nvPr/>
        </p:nvSpPr>
        <p:spPr>
          <a:xfrm>
            <a:off x="5024070" y="3640509"/>
            <a:ext cx="1007360" cy="400110"/>
          </a:xfrm>
          <a:prstGeom prst="rect">
            <a:avLst/>
          </a:prstGeom>
        </p:spPr>
        <p:txBody>
          <a:bodyPr wrap="square">
            <a:spAutoFit/>
          </a:bodyPr>
          <a:lstStyle/>
          <a:p>
            <a:pPr algn="ctr"/>
            <a:r>
              <a:rPr lang="en-US" altLang="zh-CN" sz="2000">
                <a:solidFill>
                  <a:schemeClr val="accent1"/>
                </a:solidFill>
                <a:latin typeface="+mj-lt"/>
              </a:rPr>
              <a:t>40</a:t>
            </a:r>
            <a:r>
              <a:rPr lang="en-US" altLang="zh-CN" sz="1200">
                <a:solidFill>
                  <a:schemeClr val="accent1"/>
                </a:solidFill>
                <a:latin typeface="+mj-lt"/>
              </a:rPr>
              <a:t>%</a:t>
            </a:r>
            <a:endParaRPr lang="en-US" altLang="zh-CN" sz="2000">
              <a:solidFill>
                <a:schemeClr val="accent1"/>
              </a:solidFill>
              <a:latin typeface="+mj-lt"/>
            </a:endParaRPr>
          </a:p>
        </p:txBody>
      </p:sp>
      <p:sp>
        <p:nvSpPr>
          <p:cNvPr id="22" name="文本框 2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905188" y="1428191"/>
            <a:ext cx="1415772" cy="338554"/>
          </a:xfrm>
          <a:prstGeom prst="rect">
            <a:avLst/>
          </a:prstGeom>
          <a:noFill/>
        </p:spPr>
        <p:txBody>
          <a:bodyPr wrap="none" rtlCol="0">
            <a:spAutoFit/>
          </a:bodyPr>
          <a:lstStyle/>
          <a:p>
            <a:pPr lvl="0">
              <a:defRPr/>
            </a:pPr>
            <a:r>
              <a:rPr lang="zh-CN" altLang="en-US" sz="1600">
                <a:solidFill>
                  <a:schemeClr val="accent2"/>
                </a:solidFill>
                <a:latin typeface="华文细黑"/>
              </a:rPr>
              <a:t>市场数据分析</a:t>
            </a:r>
            <a:endParaRPr lang="zh-CN" altLang="en-US" sz="1600">
              <a:solidFill>
                <a:schemeClr val="accent2"/>
              </a:solidFill>
              <a:latin typeface="华文细黑"/>
            </a:endParaRPr>
          </a:p>
        </p:txBody>
      </p:sp>
      <p:sp>
        <p:nvSpPr>
          <p:cNvPr id="23" name="矩形 2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905188" y="1713954"/>
            <a:ext cx="2271127" cy="901850"/>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Lorem ipsum dolor sit amet, consectetuer adipiscing elit. </a:t>
            </a:r>
            <a:endPar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905188" y="3267028"/>
            <a:ext cx="1415772" cy="338554"/>
          </a:xfrm>
          <a:prstGeom prst="rect">
            <a:avLst/>
          </a:prstGeom>
          <a:noFill/>
        </p:spPr>
        <p:txBody>
          <a:bodyPr wrap="none" rtlCol="0">
            <a:spAutoFit/>
          </a:bodyPr>
          <a:lstStyle/>
          <a:p>
            <a:pPr lvl="0">
              <a:defRPr/>
            </a:pPr>
            <a:r>
              <a:rPr lang="zh-CN" altLang="en-US" sz="1600">
                <a:solidFill>
                  <a:schemeClr val="accent2"/>
                </a:solidFill>
                <a:latin typeface="华文细黑"/>
              </a:rPr>
              <a:t>市场数据分析</a:t>
            </a:r>
            <a:endParaRPr lang="zh-CN" altLang="en-US" sz="1600">
              <a:solidFill>
                <a:schemeClr val="accent2"/>
              </a:solidFill>
              <a:latin typeface="华文细黑"/>
            </a:endParaRPr>
          </a:p>
        </p:txBody>
      </p:sp>
      <p:sp>
        <p:nvSpPr>
          <p:cNvPr id="25" name="矩形 2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905188" y="3552791"/>
            <a:ext cx="2271127" cy="901850"/>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Lorem ipsum dolor sit amet, consectetuer adipiscing elit. </a:t>
            </a:r>
            <a:endPar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27" name="文本框 2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031430" y="1461892"/>
            <a:ext cx="1415772" cy="338554"/>
          </a:xfrm>
          <a:prstGeom prst="rect">
            <a:avLst/>
          </a:prstGeom>
          <a:noFill/>
        </p:spPr>
        <p:txBody>
          <a:bodyPr wrap="none" rtlCol="0">
            <a:spAutoFit/>
          </a:bodyPr>
          <a:lstStyle/>
          <a:p>
            <a:pPr lvl="0">
              <a:defRPr/>
            </a:pPr>
            <a:r>
              <a:rPr lang="zh-CN" altLang="en-US" sz="1600">
                <a:solidFill>
                  <a:schemeClr val="accent2"/>
                </a:solidFill>
                <a:latin typeface="华文细黑"/>
              </a:rPr>
              <a:t>市场数据分析</a:t>
            </a:r>
            <a:endParaRPr lang="zh-CN" altLang="en-US" sz="1600">
              <a:solidFill>
                <a:schemeClr val="accent2"/>
              </a:solidFill>
              <a:latin typeface="华文细黑"/>
            </a:endParaRPr>
          </a:p>
        </p:txBody>
      </p:sp>
      <p:sp>
        <p:nvSpPr>
          <p:cNvPr id="28" name="矩形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031430" y="1747655"/>
            <a:ext cx="2271127" cy="901850"/>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Lorem ipsum dolor sit amet, consectetuer adipiscing elit. </a:t>
            </a:r>
            <a:endPar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endParaRPr>
          </a:p>
        </p:txBody>
      </p:sp>
      <p:sp>
        <p:nvSpPr>
          <p:cNvPr id="29" name="文本框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031430" y="3300729"/>
            <a:ext cx="1415772" cy="338554"/>
          </a:xfrm>
          <a:prstGeom prst="rect">
            <a:avLst/>
          </a:prstGeom>
          <a:noFill/>
        </p:spPr>
        <p:txBody>
          <a:bodyPr wrap="none" rtlCol="0">
            <a:spAutoFit/>
          </a:bodyPr>
          <a:lstStyle/>
          <a:p>
            <a:pPr lvl="0">
              <a:defRPr/>
            </a:pPr>
            <a:r>
              <a:rPr lang="zh-CN" altLang="en-US" sz="1600">
                <a:solidFill>
                  <a:schemeClr val="accent2"/>
                </a:solidFill>
                <a:latin typeface="华文细黑"/>
              </a:rPr>
              <a:t>市场数据分析</a:t>
            </a:r>
            <a:endParaRPr lang="zh-CN" altLang="en-US" sz="1600">
              <a:solidFill>
                <a:schemeClr val="accent2"/>
              </a:solidFill>
              <a:latin typeface="华文细黑"/>
            </a:endParaRPr>
          </a:p>
        </p:txBody>
      </p:sp>
      <p:sp>
        <p:nvSpPr>
          <p:cNvPr id="30" name="矩形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031430" y="3586492"/>
            <a:ext cx="2271127" cy="901850"/>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rPr>
              <a:t>Lorem ipsum dolor sit amet, consectetuer adipiscing elit. Aenean commodo ligula eget dolor. Lorem ipsum dolor sit amet, consectetuer adipiscing elit. </a:t>
            </a:r>
            <a:endParaRPr lang="en-US" altLang="zh-CN" sz="900">
              <a:solidFill>
                <a:schemeClr val="bg1">
                  <a:lumMod val="50000"/>
                </a:schemeClr>
              </a:solidFill>
              <a:ea typeface="微软雅黑" panose="020B0503020204020204" pitchFamily="34" charset="-122"/>
              <a:cs typeface="Arial" panose="020B060402020209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5.2.4"/>
  <p:tag name="RESOURCELIBID_SHAPE" val="0"/>
  <p:tag name="RESOURCELIB_SHAPETYPE" val="4"/>
</p:tagLst>
</file>

<file path=ppt/tags/tag10.xml><?xml version="1.0" encoding="utf-8"?>
<p:tagLst xmlns:p="http://schemas.openxmlformats.org/presentationml/2006/main">
  <p:tag name="PA" val="v4.1.3"/>
</p:tagLst>
</file>

<file path=ppt/tags/tag11.xml><?xml version="1.0" encoding="utf-8"?>
<p:tagLst xmlns:p="http://schemas.openxmlformats.org/presentationml/2006/main">
  <p:tag name="PA" val="v4.1.3"/>
</p:tagLst>
</file>

<file path=ppt/tags/tag12.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16.xml><?xml version="1.0" encoding="utf-8"?>
<p:tagLst xmlns:p="http://schemas.openxmlformats.org/presentationml/2006/main">
  <p:tag name="PA" val="v4.1.3"/>
</p:tagLst>
</file>

<file path=ppt/tags/tag17.xml><?xml version="1.0" encoding="utf-8"?>
<p:tagLst xmlns:p="http://schemas.openxmlformats.org/presentationml/2006/main">
  <p:tag name="PA" val="v4.1.3"/>
</p:tagLst>
</file>

<file path=ppt/tags/tag18.xml><?xml version="1.0" encoding="utf-8"?>
<p:tagLst xmlns:p="http://schemas.openxmlformats.org/presentationml/2006/main">
  <p:tag name="PA" val="v4.1.3"/>
</p:tagLst>
</file>

<file path=ppt/tags/tag19.xml><?xml version="1.0" encoding="utf-8"?>
<p:tagLst xmlns:p="http://schemas.openxmlformats.org/presentationml/2006/main">
  <p:tag name="PA" val="v4.1.3"/>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PA" val="v4.1.3"/>
</p:tagLst>
</file>

<file path=ppt/tags/tag21.xml><?xml version="1.0" encoding="utf-8"?>
<p:tagLst xmlns:p="http://schemas.openxmlformats.org/presentationml/2006/main">
  <p:tag name="PA" val="v4.1.3"/>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PA" val="v4.1.3"/>
</p:tagLst>
</file>

<file path=ppt/tags/tag29.xml><?xml version="1.0" encoding="utf-8"?>
<p:tagLst xmlns:p="http://schemas.openxmlformats.org/presentationml/2006/main">
  <p:tag name="PA" val="v4.1.3"/>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PA" val="v4.1.3"/>
</p:tagLst>
</file>

<file path=ppt/tags/tag34.xml><?xml version="1.0" encoding="utf-8"?>
<p:tagLst xmlns:p="http://schemas.openxmlformats.org/presentationml/2006/main">
  <p:tag name="PA" val="v5.2.4"/>
  <p:tag name="RESOURCELIBID_SHAPE" val="0"/>
  <p:tag name="RESOURCELIB_SHAPETYPE" val="4"/>
</p:tagLst>
</file>

<file path=ppt/tags/tag35.xml><?xml version="1.0" encoding="utf-8"?>
<p:tagLst xmlns:p="http://schemas.openxmlformats.org/presentationml/2006/main">
  <p:tag name="PA" val="v5.2.4"/>
</p:tagLst>
</file>

<file path=ppt/tags/tag36.xml><?xml version="1.0" encoding="utf-8"?>
<p:tagLst xmlns:p="http://schemas.openxmlformats.org/presentationml/2006/main">
  <p:tag name="PA" val="v5.2.4"/>
</p:tagLst>
</file>

<file path=ppt/tags/tag37.xml><?xml version="1.0" encoding="utf-8"?>
<p:tagLst xmlns:p="http://schemas.openxmlformats.org/presentationml/2006/main">
  <p:tag name="PA" val="v5.2.4"/>
</p:tagLst>
</file>

<file path=ppt/tags/tag38.xml><?xml version="1.0" encoding="utf-8"?>
<p:tagLst xmlns:p="http://schemas.openxmlformats.org/presentationml/2006/main">
  <p:tag name="PA" val="v5.2.4"/>
</p:tagLst>
</file>

<file path=ppt/tags/tag39.xml><?xml version="1.0" encoding="utf-8"?>
<p:tagLst xmlns:p="http://schemas.openxmlformats.org/presentationml/2006/main">
  <p:tag name="PA" val="v5.2.4"/>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PA" val="v4.1.3"/>
</p:tagLst>
</file>

<file path=ppt/tags/tag41.xml><?xml version="1.0" encoding="utf-8"?>
<p:tagLst xmlns:p="http://schemas.openxmlformats.org/presentationml/2006/main">
  <p:tag name="PA" val="v4.1.3"/>
</p:tagLst>
</file>

<file path=ppt/tags/tag42.xml><?xml version="1.0" encoding="utf-8"?>
<p:tagLst xmlns:p="http://schemas.openxmlformats.org/presentationml/2006/main">
  <p:tag name="PA" val="v4.1.3"/>
</p:tagLst>
</file>

<file path=ppt/tags/tag43.xml><?xml version="1.0" encoding="utf-8"?>
<p:tagLst xmlns:p="http://schemas.openxmlformats.org/presentationml/2006/main">
  <p:tag name="PA" val="v4.1.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2黑金商务质感简约模板">
      <a:dk1>
        <a:sysClr val="windowText" lastClr="000000"/>
      </a:dk1>
      <a:lt1>
        <a:sysClr val="window" lastClr="FFFFFF"/>
      </a:lt1>
      <a:dk2>
        <a:srgbClr val="EEF2F5"/>
      </a:dk2>
      <a:lt2>
        <a:srgbClr val="E7E6E6"/>
      </a:lt2>
      <a:accent1>
        <a:srgbClr val="BCA890"/>
      </a:accent1>
      <a:accent2>
        <a:srgbClr val="66676C"/>
      </a:accent2>
      <a:accent3>
        <a:srgbClr val="50668B"/>
      </a:accent3>
      <a:accent4>
        <a:srgbClr val="E0BFC8"/>
      </a:accent4>
      <a:accent5>
        <a:srgbClr val="C9D2E1"/>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5754</Words>
  <Application>WPS 演示</Application>
  <PresentationFormat>全屏显示(16:9)</PresentationFormat>
  <Paragraphs>279</Paragraphs>
  <Slides>23</Slides>
  <Notes>10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23</vt:i4>
      </vt:variant>
    </vt:vector>
  </HeadingPairs>
  <TitlesOfParts>
    <vt:vector size="49" baseType="lpstr">
      <vt:lpstr>Arial</vt:lpstr>
      <vt:lpstr>方正书宋_GBK</vt:lpstr>
      <vt:lpstr>Wingdings</vt:lpstr>
      <vt:lpstr>Calibri Light</vt:lpstr>
      <vt:lpstr>微软雅黑 Light</vt:lpstr>
      <vt:lpstr>微软雅黑</vt:lpstr>
      <vt:lpstr>汉仪旗黑</vt:lpstr>
      <vt:lpstr>微软雅黑</vt:lpstr>
      <vt:lpstr>Calibri</vt:lpstr>
      <vt:lpstr>华文细黑</vt:lpstr>
      <vt:lpstr>Helvetica Neue</vt:lpstr>
      <vt:lpstr>Impact</vt:lpstr>
      <vt:lpstr>等线</vt:lpstr>
      <vt:lpstr>等线</vt:lpstr>
      <vt:lpstr>黑体-简</vt:lpstr>
      <vt:lpstr>Gill Sans</vt:lpstr>
      <vt:lpstr>Microsoft YaHei UI</vt:lpstr>
      <vt:lpstr>Calibri</vt:lpstr>
      <vt:lpstr>Calibri Light</vt:lpstr>
      <vt:lpstr>宋体</vt:lpstr>
      <vt:lpstr>汉仪书宋二KW</vt:lpstr>
      <vt:lpstr>宋体</vt:lpstr>
      <vt:lpstr>Arial Unicode MS</vt:lpstr>
      <vt:lpstr>Thonburi</vt:lpstr>
      <vt:lpstr>汉仪中等线KW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zhu</cp:lastModifiedBy>
  <cp:revision>1039</cp:revision>
  <dcterms:created xsi:type="dcterms:W3CDTF">2022-10-12T01:42:23Z</dcterms:created>
  <dcterms:modified xsi:type="dcterms:W3CDTF">2022-10-12T01:42:23Z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